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Lst>
  <p:sldIdLst>
    <p:sldId id="256" r:id="rId2"/>
    <p:sldId id="257" r:id="rId3"/>
    <p:sldId id="258" r:id="rId4"/>
    <p:sldId id="259" r:id="rId5"/>
    <p:sldId id="263" r:id="rId6"/>
    <p:sldId id="264" r:id="rId7"/>
    <p:sldId id="267" r:id="rId8"/>
    <p:sldId id="268" r:id="rId9"/>
    <p:sldId id="269" r:id="rId10"/>
    <p:sldId id="270" r:id="rId11"/>
    <p:sldId id="271" r:id="rId12"/>
    <p:sldId id="272"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69" d="100"/>
          <a:sy n="69" d="100"/>
        </p:scale>
        <p:origin x="-484" y="-6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74392-0C9B-4A35-8CAE-E0557014027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E2A6357-EE10-498A-B22F-A721E38D666F}">
      <dgm:prSet/>
      <dgm:spPr/>
      <dgm:t>
        <a:bodyPr/>
        <a:lstStyle/>
        <a:p>
          <a:r>
            <a:rPr lang="en-US" dirty="0"/>
            <a:t>Rainwater management</a:t>
          </a:r>
        </a:p>
      </dgm:t>
    </dgm:pt>
    <dgm:pt modelId="{73E2EF7F-144F-47D7-B195-4706058440DE}" type="parTrans" cxnId="{F169FD75-A49E-4F90-8211-66B505BB47BF}">
      <dgm:prSet/>
      <dgm:spPr/>
      <dgm:t>
        <a:bodyPr/>
        <a:lstStyle/>
        <a:p>
          <a:endParaRPr lang="en-US"/>
        </a:p>
      </dgm:t>
    </dgm:pt>
    <dgm:pt modelId="{EBD0148E-8B4B-4B6A-94BC-8172ABF3BC4B}" type="sibTrans" cxnId="{F169FD75-A49E-4F90-8211-66B505BB47BF}">
      <dgm:prSet/>
      <dgm:spPr/>
      <dgm:t>
        <a:bodyPr/>
        <a:lstStyle/>
        <a:p>
          <a:endParaRPr lang="en-US"/>
        </a:p>
      </dgm:t>
    </dgm:pt>
    <dgm:pt modelId="{D363B90B-33C1-47B4-BA1F-80E782A2C6EF}">
      <dgm:prSet/>
      <dgm:spPr/>
      <dgm:t>
        <a:bodyPr/>
        <a:lstStyle/>
        <a:p>
          <a:r>
            <a:rPr lang="en-CA" dirty="0"/>
            <a:t>Groundcover</a:t>
          </a:r>
          <a:endParaRPr lang="en-US" dirty="0"/>
        </a:p>
      </dgm:t>
    </dgm:pt>
    <dgm:pt modelId="{D123E764-CF7A-40E5-BC02-7CA0F048A334}" type="parTrans" cxnId="{7CB27385-4246-4ED1-960C-DBECCFE8DF9A}">
      <dgm:prSet/>
      <dgm:spPr/>
      <dgm:t>
        <a:bodyPr/>
        <a:lstStyle/>
        <a:p>
          <a:endParaRPr lang="en-US"/>
        </a:p>
      </dgm:t>
    </dgm:pt>
    <dgm:pt modelId="{7522CA18-979F-4749-B8D4-73794CB13B2E}" type="sibTrans" cxnId="{7CB27385-4246-4ED1-960C-DBECCFE8DF9A}">
      <dgm:prSet/>
      <dgm:spPr/>
      <dgm:t>
        <a:bodyPr/>
        <a:lstStyle/>
        <a:p>
          <a:endParaRPr lang="en-US"/>
        </a:p>
      </dgm:t>
    </dgm:pt>
    <dgm:pt modelId="{85078AA2-7E72-4A92-83B9-41480A9C2CAD}">
      <dgm:prSet/>
      <dgm:spPr/>
      <dgm:t>
        <a:bodyPr/>
        <a:lstStyle/>
        <a:p>
          <a:r>
            <a:rPr lang="en-CA" dirty="0"/>
            <a:t>Creating Shade</a:t>
          </a:r>
          <a:endParaRPr lang="en-US" dirty="0"/>
        </a:p>
      </dgm:t>
    </dgm:pt>
    <dgm:pt modelId="{06FD13D6-D0A0-4D9C-9DFA-E5F74DBD8678}" type="parTrans" cxnId="{A89D37D4-F3C1-4C98-900A-1B3BE5AC58D8}">
      <dgm:prSet/>
      <dgm:spPr/>
      <dgm:t>
        <a:bodyPr/>
        <a:lstStyle/>
        <a:p>
          <a:endParaRPr lang="en-US"/>
        </a:p>
      </dgm:t>
    </dgm:pt>
    <dgm:pt modelId="{6C4106BA-BFD5-4EA2-A13E-03B1442D04D2}" type="sibTrans" cxnId="{A89D37D4-F3C1-4C98-900A-1B3BE5AC58D8}">
      <dgm:prSet/>
      <dgm:spPr/>
      <dgm:t>
        <a:bodyPr/>
        <a:lstStyle/>
        <a:p>
          <a:endParaRPr lang="en-US"/>
        </a:p>
      </dgm:t>
    </dgm:pt>
    <dgm:pt modelId="{14C37BA5-CBEB-4308-9444-3154EB43AF72}">
      <dgm:prSet/>
      <dgm:spPr/>
      <dgm:t>
        <a:bodyPr/>
        <a:lstStyle/>
        <a:p>
          <a:r>
            <a:rPr lang="en-CA" dirty="0"/>
            <a:t>Plantings</a:t>
          </a:r>
          <a:endParaRPr lang="en-US" dirty="0"/>
        </a:p>
      </dgm:t>
    </dgm:pt>
    <dgm:pt modelId="{A6F0B26A-7784-46DC-B9D8-98C4CF6D58C2}" type="parTrans" cxnId="{079AA888-4070-494D-BAEA-11438F6435F4}">
      <dgm:prSet/>
      <dgm:spPr/>
      <dgm:t>
        <a:bodyPr/>
        <a:lstStyle/>
        <a:p>
          <a:endParaRPr lang="en-US"/>
        </a:p>
      </dgm:t>
    </dgm:pt>
    <dgm:pt modelId="{188DD7D1-43E6-456F-BE96-E557B3FAD6F3}" type="sibTrans" cxnId="{079AA888-4070-494D-BAEA-11438F6435F4}">
      <dgm:prSet/>
      <dgm:spPr/>
      <dgm:t>
        <a:bodyPr/>
        <a:lstStyle/>
        <a:p>
          <a:endParaRPr lang="en-US"/>
        </a:p>
      </dgm:t>
    </dgm:pt>
    <dgm:pt modelId="{27D7EFB9-3265-4C91-A7DC-AF43606B4159}" type="pres">
      <dgm:prSet presAssocID="{B5174392-0C9B-4A35-8CAE-E0557014027C}" presName="vert0" presStyleCnt="0">
        <dgm:presLayoutVars>
          <dgm:dir/>
          <dgm:animOne val="branch"/>
          <dgm:animLvl val="lvl"/>
        </dgm:presLayoutVars>
      </dgm:prSet>
      <dgm:spPr/>
      <dgm:t>
        <a:bodyPr/>
        <a:lstStyle/>
        <a:p>
          <a:endParaRPr lang="en-CA"/>
        </a:p>
      </dgm:t>
    </dgm:pt>
    <dgm:pt modelId="{A7AFA496-2F57-4BCD-893F-7A949B831A10}" type="pres">
      <dgm:prSet presAssocID="{9E2A6357-EE10-498A-B22F-A721E38D666F}" presName="thickLine" presStyleLbl="alignNode1" presStyleIdx="0" presStyleCnt="4"/>
      <dgm:spPr/>
    </dgm:pt>
    <dgm:pt modelId="{1289ED99-C19E-4EB0-A805-B2178373EFEB}" type="pres">
      <dgm:prSet presAssocID="{9E2A6357-EE10-498A-B22F-A721E38D666F}" presName="horz1" presStyleCnt="0"/>
      <dgm:spPr/>
    </dgm:pt>
    <dgm:pt modelId="{26DED896-0350-4F99-B36F-9FA66A15E77C}" type="pres">
      <dgm:prSet presAssocID="{9E2A6357-EE10-498A-B22F-A721E38D666F}" presName="tx1" presStyleLbl="revTx" presStyleIdx="0" presStyleCnt="4"/>
      <dgm:spPr/>
      <dgm:t>
        <a:bodyPr/>
        <a:lstStyle/>
        <a:p>
          <a:endParaRPr lang="en-CA"/>
        </a:p>
      </dgm:t>
    </dgm:pt>
    <dgm:pt modelId="{A1738520-C42A-42D3-9AD6-3A4EA311672A}" type="pres">
      <dgm:prSet presAssocID="{9E2A6357-EE10-498A-B22F-A721E38D666F}" presName="vert1" presStyleCnt="0"/>
      <dgm:spPr/>
    </dgm:pt>
    <dgm:pt modelId="{84B09858-2DE4-41D2-9331-CA4784A0D95E}" type="pres">
      <dgm:prSet presAssocID="{D363B90B-33C1-47B4-BA1F-80E782A2C6EF}" presName="thickLine" presStyleLbl="alignNode1" presStyleIdx="1" presStyleCnt="4"/>
      <dgm:spPr/>
    </dgm:pt>
    <dgm:pt modelId="{1ED93DE2-0E80-4AF2-9350-2D21BC97F47F}" type="pres">
      <dgm:prSet presAssocID="{D363B90B-33C1-47B4-BA1F-80E782A2C6EF}" presName="horz1" presStyleCnt="0"/>
      <dgm:spPr/>
    </dgm:pt>
    <dgm:pt modelId="{7CF737DA-539B-4D31-A9EA-710B20AA65C0}" type="pres">
      <dgm:prSet presAssocID="{D363B90B-33C1-47B4-BA1F-80E782A2C6EF}" presName="tx1" presStyleLbl="revTx" presStyleIdx="1" presStyleCnt="4"/>
      <dgm:spPr/>
      <dgm:t>
        <a:bodyPr/>
        <a:lstStyle/>
        <a:p>
          <a:endParaRPr lang="en-CA"/>
        </a:p>
      </dgm:t>
    </dgm:pt>
    <dgm:pt modelId="{68D656E2-FF84-4BBA-B93B-B59D6A2D25FE}" type="pres">
      <dgm:prSet presAssocID="{D363B90B-33C1-47B4-BA1F-80E782A2C6EF}" presName="vert1" presStyleCnt="0"/>
      <dgm:spPr/>
    </dgm:pt>
    <dgm:pt modelId="{EF2F3B3A-E7B1-4416-8AFD-07212CB142D4}" type="pres">
      <dgm:prSet presAssocID="{85078AA2-7E72-4A92-83B9-41480A9C2CAD}" presName="thickLine" presStyleLbl="alignNode1" presStyleIdx="2" presStyleCnt="4"/>
      <dgm:spPr/>
    </dgm:pt>
    <dgm:pt modelId="{C70B28AD-B688-4FB7-91C0-ABA2C15F7894}" type="pres">
      <dgm:prSet presAssocID="{85078AA2-7E72-4A92-83B9-41480A9C2CAD}" presName="horz1" presStyleCnt="0"/>
      <dgm:spPr/>
    </dgm:pt>
    <dgm:pt modelId="{F9E7F245-3DED-432F-9E72-7EA309CB82D8}" type="pres">
      <dgm:prSet presAssocID="{85078AA2-7E72-4A92-83B9-41480A9C2CAD}" presName="tx1" presStyleLbl="revTx" presStyleIdx="2" presStyleCnt="4"/>
      <dgm:spPr/>
      <dgm:t>
        <a:bodyPr/>
        <a:lstStyle/>
        <a:p>
          <a:endParaRPr lang="en-CA"/>
        </a:p>
      </dgm:t>
    </dgm:pt>
    <dgm:pt modelId="{FB320693-0DF0-4B10-BDBF-E8FE7C69C10A}" type="pres">
      <dgm:prSet presAssocID="{85078AA2-7E72-4A92-83B9-41480A9C2CAD}" presName="vert1" presStyleCnt="0"/>
      <dgm:spPr/>
    </dgm:pt>
    <dgm:pt modelId="{554E3EA9-440C-4FDE-AD22-3C9300F88964}" type="pres">
      <dgm:prSet presAssocID="{14C37BA5-CBEB-4308-9444-3154EB43AF72}" presName="thickLine" presStyleLbl="alignNode1" presStyleIdx="3" presStyleCnt="4"/>
      <dgm:spPr/>
    </dgm:pt>
    <dgm:pt modelId="{FC522451-3F0E-4862-AF2E-0537FDFADC0A}" type="pres">
      <dgm:prSet presAssocID="{14C37BA5-CBEB-4308-9444-3154EB43AF72}" presName="horz1" presStyleCnt="0"/>
      <dgm:spPr/>
    </dgm:pt>
    <dgm:pt modelId="{D6CB585E-C2DF-4222-9D7E-41DB195C8B2E}" type="pres">
      <dgm:prSet presAssocID="{14C37BA5-CBEB-4308-9444-3154EB43AF72}" presName="tx1" presStyleLbl="revTx" presStyleIdx="3" presStyleCnt="4"/>
      <dgm:spPr/>
      <dgm:t>
        <a:bodyPr/>
        <a:lstStyle/>
        <a:p>
          <a:endParaRPr lang="en-CA"/>
        </a:p>
      </dgm:t>
    </dgm:pt>
    <dgm:pt modelId="{03AC017F-E013-4D1B-B067-FD590540642B}" type="pres">
      <dgm:prSet presAssocID="{14C37BA5-CBEB-4308-9444-3154EB43AF72}" presName="vert1" presStyleCnt="0"/>
      <dgm:spPr/>
    </dgm:pt>
  </dgm:ptLst>
  <dgm:cxnLst>
    <dgm:cxn modelId="{A89D37D4-F3C1-4C98-900A-1B3BE5AC58D8}" srcId="{B5174392-0C9B-4A35-8CAE-E0557014027C}" destId="{85078AA2-7E72-4A92-83B9-41480A9C2CAD}" srcOrd="2" destOrd="0" parTransId="{06FD13D6-D0A0-4D9C-9DFA-E5F74DBD8678}" sibTransId="{6C4106BA-BFD5-4EA2-A13E-03B1442D04D2}"/>
    <dgm:cxn modelId="{0B70E404-C40D-49B4-AFB0-D74A030A30E6}" type="presOf" srcId="{D363B90B-33C1-47B4-BA1F-80E782A2C6EF}" destId="{7CF737DA-539B-4D31-A9EA-710B20AA65C0}" srcOrd="0" destOrd="0" presId="urn:microsoft.com/office/officeart/2008/layout/LinedList"/>
    <dgm:cxn modelId="{86AC8435-8B8B-4B57-BB2B-2CA56CE3D6F3}" type="presOf" srcId="{9E2A6357-EE10-498A-B22F-A721E38D666F}" destId="{26DED896-0350-4F99-B36F-9FA66A15E77C}" srcOrd="0" destOrd="0" presId="urn:microsoft.com/office/officeart/2008/layout/LinedList"/>
    <dgm:cxn modelId="{C3269F22-0C06-4FA4-84A2-7B48DF412D53}" type="presOf" srcId="{B5174392-0C9B-4A35-8CAE-E0557014027C}" destId="{27D7EFB9-3265-4C91-A7DC-AF43606B4159}" srcOrd="0" destOrd="0" presId="urn:microsoft.com/office/officeart/2008/layout/LinedList"/>
    <dgm:cxn modelId="{079AA888-4070-494D-BAEA-11438F6435F4}" srcId="{B5174392-0C9B-4A35-8CAE-E0557014027C}" destId="{14C37BA5-CBEB-4308-9444-3154EB43AF72}" srcOrd="3" destOrd="0" parTransId="{A6F0B26A-7784-46DC-B9D8-98C4CF6D58C2}" sibTransId="{188DD7D1-43E6-456F-BE96-E557B3FAD6F3}"/>
    <dgm:cxn modelId="{F169FD75-A49E-4F90-8211-66B505BB47BF}" srcId="{B5174392-0C9B-4A35-8CAE-E0557014027C}" destId="{9E2A6357-EE10-498A-B22F-A721E38D666F}" srcOrd="0" destOrd="0" parTransId="{73E2EF7F-144F-47D7-B195-4706058440DE}" sibTransId="{EBD0148E-8B4B-4B6A-94BC-8172ABF3BC4B}"/>
    <dgm:cxn modelId="{16C15CCB-CDF4-42F8-AD78-45B58E94D8C6}" type="presOf" srcId="{14C37BA5-CBEB-4308-9444-3154EB43AF72}" destId="{D6CB585E-C2DF-4222-9D7E-41DB195C8B2E}" srcOrd="0" destOrd="0" presId="urn:microsoft.com/office/officeart/2008/layout/LinedList"/>
    <dgm:cxn modelId="{7CB27385-4246-4ED1-960C-DBECCFE8DF9A}" srcId="{B5174392-0C9B-4A35-8CAE-E0557014027C}" destId="{D363B90B-33C1-47B4-BA1F-80E782A2C6EF}" srcOrd="1" destOrd="0" parTransId="{D123E764-CF7A-40E5-BC02-7CA0F048A334}" sibTransId="{7522CA18-979F-4749-B8D4-73794CB13B2E}"/>
    <dgm:cxn modelId="{B5DC01B6-47DB-424A-9392-AFF61523467B}" type="presOf" srcId="{85078AA2-7E72-4A92-83B9-41480A9C2CAD}" destId="{F9E7F245-3DED-432F-9E72-7EA309CB82D8}" srcOrd="0" destOrd="0" presId="urn:microsoft.com/office/officeart/2008/layout/LinedList"/>
    <dgm:cxn modelId="{C763D0E1-56B7-4A28-9BC2-B9616DA20CC5}" type="presParOf" srcId="{27D7EFB9-3265-4C91-A7DC-AF43606B4159}" destId="{A7AFA496-2F57-4BCD-893F-7A949B831A10}" srcOrd="0" destOrd="0" presId="urn:microsoft.com/office/officeart/2008/layout/LinedList"/>
    <dgm:cxn modelId="{654E51A8-BC35-43EB-843A-4F0BCF79EF31}" type="presParOf" srcId="{27D7EFB9-3265-4C91-A7DC-AF43606B4159}" destId="{1289ED99-C19E-4EB0-A805-B2178373EFEB}" srcOrd="1" destOrd="0" presId="urn:microsoft.com/office/officeart/2008/layout/LinedList"/>
    <dgm:cxn modelId="{7427321C-B557-4A24-9B73-2AD5BAB3BB68}" type="presParOf" srcId="{1289ED99-C19E-4EB0-A805-B2178373EFEB}" destId="{26DED896-0350-4F99-B36F-9FA66A15E77C}" srcOrd="0" destOrd="0" presId="urn:microsoft.com/office/officeart/2008/layout/LinedList"/>
    <dgm:cxn modelId="{781212A8-AB47-4DCE-8F3F-371ADDCEDDAD}" type="presParOf" srcId="{1289ED99-C19E-4EB0-A805-B2178373EFEB}" destId="{A1738520-C42A-42D3-9AD6-3A4EA311672A}" srcOrd="1" destOrd="0" presId="urn:microsoft.com/office/officeart/2008/layout/LinedList"/>
    <dgm:cxn modelId="{C2EE899B-2A79-4A18-B384-B9AE913ED290}" type="presParOf" srcId="{27D7EFB9-3265-4C91-A7DC-AF43606B4159}" destId="{84B09858-2DE4-41D2-9331-CA4784A0D95E}" srcOrd="2" destOrd="0" presId="urn:microsoft.com/office/officeart/2008/layout/LinedList"/>
    <dgm:cxn modelId="{68DAD5AB-7E03-434B-B629-1D5515645439}" type="presParOf" srcId="{27D7EFB9-3265-4C91-A7DC-AF43606B4159}" destId="{1ED93DE2-0E80-4AF2-9350-2D21BC97F47F}" srcOrd="3" destOrd="0" presId="urn:microsoft.com/office/officeart/2008/layout/LinedList"/>
    <dgm:cxn modelId="{DE9C8661-CCB0-4E5C-BB48-2BF6F4FFB716}" type="presParOf" srcId="{1ED93DE2-0E80-4AF2-9350-2D21BC97F47F}" destId="{7CF737DA-539B-4D31-A9EA-710B20AA65C0}" srcOrd="0" destOrd="0" presId="urn:microsoft.com/office/officeart/2008/layout/LinedList"/>
    <dgm:cxn modelId="{972C49B3-F640-45AD-AE01-6DCAF33F8910}" type="presParOf" srcId="{1ED93DE2-0E80-4AF2-9350-2D21BC97F47F}" destId="{68D656E2-FF84-4BBA-B93B-B59D6A2D25FE}" srcOrd="1" destOrd="0" presId="urn:microsoft.com/office/officeart/2008/layout/LinedList"/>
    <dgm:cxn modelId="{93D75D79-E156-4747-81B8-89BFBD7DD7B7}" type="presParOf" srcId="{27D7EFB9-3265-4C91-A7DC-AF43606B4159}" destId="{EF2F3B3A-E7B1-4416-8AFD-07212CB142D4}" srcOrd="4" destOrd="0" presId="urn:microsoft.com/office/officeart/2008/layout/LinedList"/>
    <dgm:cxn modelId="{100F4D09-2896-4310-8AA9-0224781B31BB}" type="presParOf" srcId="{27D7EFB9-3265-4C91-A7DC-AF43606B4159}" destId="{C70B28AD-B688-4FB7-91C0-ABA2C15F7894}" srcOrd="5" destOrd="0" presId="urn:microsoft.com/office/officeart/2008/layout/LinedList"/>
    <dgm:cxn modelId="{39C81643-92DF-4901-B7C2-96B6E0AE8467}" type="presParOf" srcId="{C70B28AD-B688-4FB7-91C0-ABA2C15F7894}" destId="{F9E7F245-3DED-432F-9E72-7EA309CB82D8}" srcOrd="0" destOrd="0" presId="urn:microsoft.com/office/officeart/2008/layout/LinedList"/>
    <dgm:cxn modelId="{A478BDB9-A7E4-46CE-963E-CA64ECE20B9C}" type="presParOf" srcId="{C70B28AD-B688-4FB7-91C0-ABA2C15F7894}" destId="{FB320693-0DF0-4B10-BDBF-E8FE7C69C10A}" srcOrd="1" destOrd="0" presId="urn:microsoft.com/office/officeart/2008/layout/LinedList"/>
    <dgm:cxn modelId="{5BE67058-94D3-4DD3-9C72-83A8B562276F}" type="presParOf" srcId="{27D7EFB9-3265-4C91-A7DC-AF43606B4159}" destId="{554E3EA9-440C-4FDE-AD22-3C9300F88964}" srcOrd="6" destOrd="0" presId="urn:microsoft.com/office/officeart/2008/layout/LinedList"/>
    <dgm:cxn modelId="{756F3E03-986B-44DB-8DA1-E07FF7FFB31B}" type="presParOf" srcId="{27D7EFB9-3265-4C91-A7DC-AF43606B4159}" destId="{FC522451-3F0E-4862-AF2E-0537FDFADC0A}" srcOrd="7" destOrd="0" presId="urn:microsoft.com/office/officeart/2008/layout/LinedList"/>
    <dgm:cxn modelId="{D199709D-16B1-4C21-9F90-074A50989444}" type="presParOf" srcId="{FC522451-3F0E-4862-AF2E-0537FDFADC0A}" destId="{D6CB585E-C2DF-4222-9D7E-41DB195C8B2E}" srcOrd="0" destOrd="0" presId="urn:microsoft.com/office/officeart/2008/layout/LinedList"/>
    <dgm:cxn modelId="{60DF0E22-7FB7-469D-9627-D0CFBD282D43}" type="presParOf" srcId="{FC522451-3F0E-4862-AF2E-0537FDFADC0A}" destId="{03AC017F-E013-4D1B-B067-FD590540642B}"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AFA496-2F57-4BCD-893F-7A949B831A10}">
      <dsp:nvSpPr>
        <dsp:cNvPr id="0" name=""/>
        <dsp:cNvSpPr/>
      </dsp:nvSpPr>
      <dsp:spPr>
        <a:xfrm>
          <a:off x="0" y="0"/>
          <a:ext cx="110330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DED896-0350-4F99-B36F-9FA66A15E77C}">
      <dsp:nvSpPr>
        <dsp:cNvPr id="0" name=""/>
        <dsp:cNvSpPr/>
      </dsp:nvSpPr>
      <dsp:spPr>
        <a:xfrm>
          <a:off x="0" y="0"/>
          <a:ext cx="11033029" cy="104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US" sz="5000" kern="1200" dirty="0"/>
            <a:t>Rainwater management</a:t>
          </a:r>
        </a:p>
      </dsp:txBody>
      <dsp:txXfrm>
        <a:off x="0" y="0"/>
        <a:ext cx="11033029" cy="1047307"/>
      </dsp:txXfrm>
    </dsp:sp>
    <dsp:sp modelId="{84B09858-2DE4-41D2-9331-CA4784A0D95E}">
      <dsp:nvSpPr>
        <dsp:cNvPr id="0" name=""/>
        <dsp:cNvSpPr/>
      </dsp:nvSpPr>
      <dsp:spPr>
        <a:xfrm>
          <a:off x="0" y="1047307"/>
          <a:ext cx="11033029" cy="0"/>
        </a:xfrm>
        <a:prstGeom prst="line">
          <a:avLst/>
        </a:prstGeom>
        <a:solidFill>
          <a:schemeClr val="accent2">
            <a:hueOff val="383767"/>
            <a:satOff val="-2641"/>
            <a:lumOff val="12353"/>
            <a:alphaOff val="0"/>
          </a:schemeClr>
        </a:solidFill>
        <a:ln w="12700" cap="flat" cmpd="sng" algn="ctr">
          <a:solidFill>
            <a:schemeClr val="accent2">
              <a:hueOff val="383767"/>
              <a:satOff val="-2641"/>
              <a:lumOff val="1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F737DA-539B-4D31-A9EA-710B20AA65C0}">
      <dsp:nvSpPr>
        <dsp:cNvPr id="0" name=""/>
        <dsp:cNvSpPr/>
      </dsp:nvSpPr>
      <dsp:spPr>
        <a:xfrm>
          <a:off x="0" y="1047307"/>
          <a:ext cx="11033029" cy="104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CA" sz="5000" kern="1200" dirty="0"/>
            <a:t>Groundcover</a:t>
          </a:r>
          <a:endParaRPr lang="en-US" sz="5000" kern="1200" dirty="0"/>
        </a:p>
      </dsp:txBody>
      <dsp:txXfrm>
        <a:off x="0" y="1047307"/>
        <a:ext cx="11033029" cy="1047307"/>
      </dsp:txXfrm>
    </dsp:sp>
    <dsp:sp modelId="{EF2F3B3A-E7B1-4416-8AFD-07212CB142D4}">
      <dsp:nvSpPr>
        <dsp:cNvPr id="0" name=""/>
        <dsp:cNvSpPr/>
      </dsp:nvSpPr>
      <dsp:spPr>
        <a:xfrm>
          <a:off x="0" y="2094614"/>
          <a:ext cx="11033029" cy="0"/>
        </a:xfrm>
        <a:prstGeom prst="line">
          <a:avLst/>
        </a:prstGeom>
        <a:solidFill>
          <a:schemeClr val="accent2">
            <a:hueOff val="767534"/>
            <a:satOff val="-5283"/>
            <a:lumOff val="24706"/>
            <a:alphaOff val="0"/>
          </a:schemeClr>
        </a:solidFill>
        <a:ln w="12700" cap="flat" cmpd="sng" algn="ctr">
          <a:solidFill>
            <a:schemeClr val="accent2">
              <a:hueOff val="767534"/>
              <a:satOff val="-5283"/>
              <a:lumOff val="2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E7F245-3DED-432F-9E72-7EA309CB82D8}">
      <dsp:nvSpPr>
        <dsp:cNvPr id="0" name=""/>
        <dsp:cNvSpPr/>
      </dsp:nvSpPr>
      <dsp:spPr>
        <a:xfrm>
          <a:off x="0" y="2094614"/>
          <a:ext cx="11033029" cy="104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CA" sz="5000" kern="1200" dirty="0"/>
            <a:t>Creating Shade</a:t>
          </a:r>
          <a:endParaRPr lang="en-US" sz="5000" kern="1200" dirty="0"/>
        </a:p>
      </dsp:txBody>
      <dsp:txXfrm>
        <a:off x="0" y="2094614"/>
        <a:ext cx="11033029" cy="1047307"/>
      </dsp:txXfrm>
    </dsp:sp>
    <dsp:sp modelId="{554E3EA9-440C-4FDE-AD22-3C9300F88964}">
      <dsp:nvSpPr>
        <dsp:cNvPr id="0" name=""/>
        <dsp:cNvSpPr/>
      </dsp:nvSpPr>
      <dsp:spPr>
        <a:xfrm>
          <a:off x="0" y="3141921"/>
          <a:ext cx="11033029" cy="0"/>
        </a:xfrm>
        <a:prstGeom prst="line">
          <a:avLst/>
        </a:prstGeom>
        <a:solidFill>
          <a:schemeClr val="accent2">
            <a:hueOff val="1151301"/>
            <a:satOff val="-7924"/>
            <a:lumOff val="37059"/>
            <a:alphaOff val="0"/>
          </a:schemeClr>
        </a:solidFill>
        <a:ln w="12700" cap="flat" cmpd="sng" algn="ctr">
          <a:solidFill>
            <a:schemeClr val="accent2">
              <a:hueOff val="1151301"/>
              <a:satOff val="-7924"/>
              <a:lumOff val="3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CB585E-C2DF-4222-9D7E-41DB195C8B2E}">
      <dsp:nvSpPr>
        <dsp:cNvPr id="0" name=""/>
        <dsp:cNvSpPr/>
      </dsp:nvSpPr>
      <dsp:spPr>
        <a:xfrm>
          <a:off x="0" y="3141921"/>
          <a:ext cx="11033029" cy="104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CA" sz="5000" kern="1200" dirty="0"/>
            <a:t>Plantings</a:t>
          </a:r>
          <a:endParaRPr lang="en-US" sz="5000" kern="1200" dirty="0"/>
        </a:p>
      </dsp:txBody>
      <dsp:txXfrm>
        <a:off x="0" y="3141921"/>
        <a:ext cx="11033029" cy="104730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xmlns=""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B083AE59-8E21-449F-86DA-5BE297010864}"/>
              </a:ext>
            </a:extLst>
          </p:cNvPr>
          <p:cNvSpPr>
            <a:spLocks noGrp="1"/>
          </p:cNvSpPr>
          <p:nvPr>
            <p:ph type="dt" sz="half" idx="10"/>
          </p:nvPr>
        </p:nvSpPr>
        <p:spPr/>
        <p:txBody>
          <a:bodyPr/>
          <a:lstStyle/>
          <a:p>
            <a:fld id="{655A5808-3B61-48CC-92EF-85AC2E0DFA56}" type="datetime2">
              <a:rPr lang="en-US" smtClean="0"/>
              <a:pPr/>
              <a:t>Saturday, November 19, 2022</a:t>
            </a:fld>
            <a:endParaRPr lang="en-US"/>
          </a:p>
        </p:txBody>
      </p:sp>
      <p:sp>
        <p:nvSpPr>
          <p:cNvPr id="5" name="Footer Placeholder 4">
            <a:extLst>
              <a:ext uri="{FF2B5EF4-FFF2-40B4-BE49-F238E27FC236}">
                <a16:creationId xmlns:a16="http://schemas.microsoft.com/office/drawing/2014/main" xmlns=""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C0A488-07A7-42F9-B1DF-68545B75417D}"/>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103383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7FD700-765A-4DE6-A8EC-9D9D92FCBB42}"/>
              </a:ext>
            </a:extLst>
          </p:cNvPr>
          <p:cNvSpPr>
            <a:spLocks noGrp="1"/>
          </p:cNvSpPr>
          <p:nvPr>
            <p:ph type="dt" sz="half" idx="10"/>
          </p:nvPr>
        </p:nvSpPr>
        <p:spPr/>
        <p:txBody>
          <a:bodyPr/>
          <a:lstStyle/>
          <a:p>
            <a:fld id="{735E98AF-4574-4509-BF7A-519ACD5BF826}" type="datetime2">
              <a:rPr lang="en-US" smtClean="0"/>
              <a:pPr/>
              <a:t>Saturday, November 19, 2022</a:t>
            </a:fld>
            <a:endParaRPr lang="en-US"/>
          </a:p>
        </p:txBody>
      </p:sp>
      <p:sp>
        <p:nvSpPr>
          <p:cNvPr id="5" name="Footer Placeholder 4">
            <a:extLst>
              <a:ext uri="{FF2B5EF4-FFF2-40B4-BE49-F238E27FC236}">
                <a16:creationId xmlns:a16="http://schemas.microsoft.com/office/drawing/2014/main" xmlns=""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FDF5526-E518-4133-9F44-D812576C1092}"/>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2534382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85B850CC-FB43-4988-8D4E-9C54C20185B4}"/>
              </a:ext>
            </a:extLst>
          </p:cNvPr>
          <p:cNvSpPr>
            <a:spLocks noGrp="1"/>
          </p:cNvSpPr>
          <p:nvPr>
            <p:ph type="dt" sz="half" idx="10"/>
          </p:nvPr>
        </p:nvSpPr>
        <p:spPr/>
        <p:txBody>
          <a:bodyPr/>
          <a:lstStyle/>
          <a:p>
            <a:fld id="{93DD97D4-9636-490F-85D0-E926C2B6F3B1}" type="datetime2">
              <a:rPr lang="en-US" smtClean="0"/>
              <a:pPr/>
              <a:t>Saturday, November 19, 2022</a:t>
            </a:fld>
            <a:endParaRPr lang="en-US"/>
          </a:p>
        </p:txBody>
      </p:sp>
      <p:sp>
        <p:nvSpPr>
          <p:cNvPr id="5" name="Footer Placeholder 4">
            <a:extLst>
              <a:ext uri="{FF2B5EF4-FFF2-40B4-BE49-F238E27FC236}">
                <a16:creationId xmlns:a16="http://schemas.microsoft.com/office/drawing/2014/main" xmlns=""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DBAFB0-25AA-4B69-8418-418F47A92700}"/>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233350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A45EE9-11D3-436C-9D73-1AA6CCDB165F}"/>
              </a:ext>
            </a:extLst>
          </p:cNvPr>
          <p:cNvSpPr>
            <a:spLocks noGrp="1"/>
          </p:cNvSpPr>
          <p:nvPr>
            <p:ph type="dt" sz="half" idx="10"/>
          </p:nvPr>
        </p:nvSpPr>
        <p:spPr/>
        <p:txBody>
          <a:bodyPr/>
          <a:lstStyle/>
          <a:p>
            <a:fld id="{2F3AF3C6-0FD4-4939-991C-00DDE5C56815}" type="datetime2">
              <a:rPr lang="en-US" smtClean="0"/>
              <a:pPr/>
              <a:t>Saturday, November 19, 2022</a:t>
            </a:fld>
            <a:endParaRPr lang="en-US"/>
          </a:p>
        </p:txBody>
      </p:sp>
      <p:sp>
        <p:nvSpPr>
          <p:cNvPr id="5" name="Footer Placeholder 4">
            <a:extLst>
              <a:ext uri="{FF2B5EF4-FFF2-40B4-BE49-F238E27FC236}">
                <a16:creationId xmlns:a16="http://schemas.microsoft.com/office/drawing/2014/main" xmlns=""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265F17-AD75-4B7E-970D-5D4DBD5D170C}"/>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3948632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C822993-6E28-44BB-B983-095B476B801A}"/>
              </a:ext>
            </a:extLst>
          </p:cNvPr>
          <p:cNvSpPr>
            <a:spLocks noGrp="1"/>
          </p:cNvSpPr>
          <p:nvPr>
            <p:ph type="dt" sz="half" idx="10"/>
          </p:nvPr>
        </p:nvSpPr>
        <p:spPr/>
        <p:txBody>
          <a:bodyPr/>
          <a:lstStyle/>
          <a:p>
            <a:fld id="{86807482-8128-47C6-A8DD-6452B0291CFF}" type="datetime2">
              <a:rPr lang="en-US" smtClean="0"/>
              <a:pPr/>
              <a:t>Saturday, November 19, 2022</a:t>
            </a:fld>
            <a:endParaRPr lang="en-US"/>
          </a:p>
        </p:txBody>
      </p:sp>
      <p:sp>
        <p:nvSpPr>
          <p:cNvPr id="5" name="Footer Placeholder 4">
            <a:extLst>
              <a:ext uri="{FF2B5EF4-FFF2-40B4-BE49-F238E27FC236}">
                <a16:creationId xmlns:a16="http://schemas.microsoft.com/office/drawing/2014/main" xmlns=""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9A076D-47C1-49CD-9A8B-956DB3FC31F7}"/>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1331784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68C50007-C799-4117-8ACD-5EE980E63F17}"/>
              </a:ext>
            </a:extLst>
          </p:cNvPr>
          <p:cNvSpPr>
            <a:spLocks noGrp="1"/>
          </p:cNvSpPr>
          <p:nvPr>
            <p:ph type="dt" sz="half" idx="10"/>
          </p:nvPr>
        </p:nvSpPr>
        <p:spPr/>
        <p:txBody>
          <a:bodyPr/>
          <a:lstStyle/>
          <a:p>
            <a:fld id="{37903F25-275E-41DE-BE3B-EBF0DB49F9B1}" type="datetime2">
              <a:rPr lang="en-US" smtClean="0"/>
              <a:pPr/>
              <a:t>Saturday, November 19, 2022</a:t>
            </a:fld>
            <a:endParaRPr lang="en-US"/>
          </a:p>
        </p:txBody>
      </p:sp>
      <p:sp>
        <p:nvSpPr>
          <p:cNvPr id="6" name="Footer Placeholder 5">
            <a:extLst>
              <a:ext uri="{FF2B5EF4-FFF2-40B4-BE49-F238E27FC236}">
                <a16:creationId xmlns:a16="http://schemas.microsoft.com/office/drawing/2014/main" xmlns=""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9D8C08-BF20-4D5E-9004-0C075C36D8A4}"/>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3484775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21A5ED06-FE54-4B86-A8D4-07D0EB08C3AB}"/>
              </a:ext>
            </a:extLst>
          </p:cNvPr>
          <p:cNvSpPr>
            <a:spLocks noGrp="1"/>
          </p:cNvSpPr>
          <p:nvPr>
            <p:ph type="dt" sz="half" idx="10"/>
          </p:nvPr>
        </p:nvSpPr>
        <p:spPr/>
        <p:txBody>
          <a:bodyPr/>
          <a:lstStyle/>
          <a:p>
            <a:fld id="{EE475572-4A44-4171-84AA-64D42C8050A6}" type="datetime2">
              <a:rPr lang="en-US" smtClean="0"/>
              <a:pPr/>
              <a:t>Saturday, November 19, 2022</a:t>
            </a:fld>
            <a:endParaRPr lang="en-US"/>
          </a:p>
        </p:txBody>
      </p:sp>
      <p:sp>
        <p:nvSpPr>
          <p:cNvPr id="8" name="Footer Placeholder 7">
            <a:extLst>
              <a:ext uri="{FF2B5EF4-FFF2-40B4-BE49-F238E27FC236}">
                <a16:creationId xmlns:a16="http://schemas.microsoft.com/office/drawing/2014/main" xmlns=""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84B1D1-BE0C-48F4-BC74-90675A0F07CF}"/>
              </a:ext>
            </a:extLst>
          </p:cNvPr>
          <p:cNvSpPr>
            <a:spLocks noGrp="1"/>
          </p:cNvSpPr>
          <p:nvPr>
            <p:ph type="sldNum" sz="quarter" idx="12"/>
          </p:nvPr>
        </p:nvSpPr>
        <p:spPr/>
        <p:txBody>
          <a:bodyPr/>
          <a:lstStyle/>
          <a:p>
            <a:fld id="{C01389E6-C847-4AD0-B56D-D205B2EAB1EE}" type="slidenum">
              <a:rPr lang="en-US" smtClean="0"/>
              <a:pPr/>
              <a:t>‹#›</a:t>
            </a:fld>
            <a:endParaRPr lang="en-US"/>
          </a:p>
        </p:txBody>
      </p:sp>
      <p:sp>
        <p:nvSpPr>
          <p:cNvPr id="10" name="Title 9">
            <a:extLst>
              <a:ext uri="{FF2B5EF4-FFF2-40B4-BE49-F238E27FC236}">
                <a16:creationId xmlns:a16="http://schemas.microsoft.com/office/drawing/2014/main" xmlns=""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xmlns="" val="3451096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9E3617E-4B11-481F-AC6E-00031790294A}"/>
              </a:ext>
            </a:extLst>
          </p:cNvPr>
          <p:cNvSpPr>
            <a:spLocks noGrp="1"/>
          </p:cNvSpPr>
          <p:nvPr>
            <p:ph type="dt" sz="half" idx="10"/>
          </p:nvPr>
        </p:nvSpPr>
        <p:spPr/>
        <p:txBody>
          <a:bodyPr/>
          <a:lstStyle/>
          <a:p>
            <a:fld id="{C4C1612E-528E-4FD5-9E9E-E15F1108F171}" type="datetime2">
              <a:rPr lang="en-US" smtClean="0"/>
              <a:pPr/>
              <a:t>Saturday, November 19, 2022</a:t>
            </a:fld>
            <a:endParaRPr lang="en-US"/>
          </a:p>
        </p:txBody>
      </p:sp>
      <p:sp>
        <p:nvSpPr>
          <p:cNvPr id="4" name="Footer Placeholder 3">
            <a:extLst>
              <a:ext uri="{FF2B5EF4-FFF2-40B4-BE49-F238E27FC236}">
                <a16:creationId xmlns:a16="http://schemas.microsoft.com/office/drawing/2014/main" xmlns=""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EFC312-3AA5-46F7-B701-3D9327A68DB7}"/>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146242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C9E28E-1389-47AF-B3EB-22571417ACBE}"/>
              </a:ext>
            </a:extLst>
          </p:cNvPr>
          <p:cNvSpPr>
            <a:spLocks noGrp="1"/>
          </p:cNvSpPr>
          <p:nvPr>
            <p:ph type="dt" sz="half" idx="10"/>
          </p:nvPr>
        </p:nvSpPr>
        <p:spPr/>
        <p:txBody>
          <a:bodyPr/>
          <a:lstStyle/>
          <a:p>
            <a:fld id="{D4F6D862-A06D-436F-A92E-EBAAD50B6E50}" type="datetime2">
              <a:rPr lang="en-US" smtClean="0"/>
              <a:pPr/>
              <a:t>Saturday, November 19, 2022</a:t>
            </a:fld>
            <a:endParaRPr lang="en-US"/>
          </a:p>
        </p:txBody>
      </p:sp>
      <p:sp>
        <p:nvSpPr>
          <p:cNvPr id="3" name="Footer Placeholder 2">
            <a:extLst>
              <a:ext uri="{FF2B5EF4-FFF2-40B4-BE49-F238E27FC236}">
                <a16:creationId xmlns:a16="http://schemas.microsoft.com/office/drawing/2014/main" xmlns=""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771B3C5-CEC7-427F-931C-1318C421BEF9}"/>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4037845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5A3535-184C-438C-AE91-9C42B7C5AFB6}"/>
              </a:ext>
            </a:extLst>
          </p:cNvPr>
          <p:cNvSpPr>
            <a:spLocks noGrp="1"/>
          </p:cNvSpPr>
          <p:nvPr>
            <p:ph type="dt" sz="half" idx="10"/>
          </p:nvPr>
        </p:nvSpPr>
        <p:spPr/>
        <p:txBody>
          <a:bodyPr/>
          <a:lstStyle/>
          <a:p>
            <a:fld id="{B73E0B7D-2260-4809-8F0A-9E5F3E24F169}" type="datetime2">
              <a:rPr lang="en-US" smtClean="0"/>
              <a:pPr/>
              <a:t>Saturday, November 19, 2022</a:t>
            </a:fld>
            <a:endParaRPr lang="en-US"/>
          </a:p>
        </p:txBody>
      </p:sp>
      <p:sp>
        <p:nvSpPr>
          <p:cNvPr id="6" name="Footer Placeholder 5">
            <a:extLst>
              <a:ext uri="{FF2B5EF4-FFF2-40B4-BE49-F238E27FC236}">
                <a16:creationId xmlns:a16="http://schemas.microsoft.com/office/drawing/2014/main" xmlns=""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4E6563-0AB6-4038-A12B-A259552DB66C}"/>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784533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5E706DF-52A3-4F34-9BF5-E1ACD5D54283}"/>
              </a:ext>
            </a:extLst>
          </p:cNvPr>
          <p:cNvSpPr>
            <a:spLocks noGrp="1"/>
          </p:cNvSpPr>
          <p:nvPr>
            <p:ph type="dt" sz="half" idx="10"/>
          </p:nvPr>
        </p:nvSpPr>
        <p:spPr/>
        <p:txBody>
          <a:bodyPr/>
          <a:lstStyle/>
          <a:p>
            <a:fld id="{3C8E4735-C637-46A3-94EB-AB3AC4188D2F}" type="datetime2">
              <a:rPr lang="en-US" smtClean="0"/>
              <a:pPr/>
              <a:t>Saturday, November 19, 2022</a:t>
            </a:fld>
            <a:endParaRPr lang="en-US"/>
          </a:p>
        </p:txBody>
      </p:sp>
      <p:sp>
        <p:nvSpPr>
          <p:cNvPr id="6" name="Footer Placeholder 5">
            <a:extLst>
              <a:ext uri="{FF2B5EF4-FFF2-40B4-BE49-F238E27FC236}">
                <a16:creationId xmlns:a16="http://schemas.microsoft.com/office/drawing/2014/main" xmlns=""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686F8F-3D62-4CEC-AD9A-B70848E6A81C}"/>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415181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xmlns=""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Saturday, November 19, 2022</a:t>
            </a:fld>
            <a:endParaRPr lang="en-US" cap="all" dirty="0"/>
          </a:p>
        </p:txBody>
      </p:sp>
      <p:sp>
        <p:nvSpPr>
          <p:cNvPr id="5" name="Footer Placeholder 4">
            <a:extLst>
              <a:ext uri="{FF2B5EF4-FFF2-40B4-BE49-F238E27FC236}">
                <a16:creationId xmlns:a16="http://schemas.microsoft.com/office/drawing/2014/main" xmlns=""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xmlns=""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xmlns="" val="353982715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83" r:id="rId6"/>
    <p:sldLayoutId id="2147483779" r:id="rId7"/>
    <p:sldLayoutId id="2147483780" r:id="rId8"/>
    <p:sldLayoutId id="2147483781" r:id="rId9"/>
    <p:sldLayoutId id="2147483782" r:id="rId10"/>
    <p:sldLayoutId id="2147483784"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xmlns="" id="{4D896123-1B32-4CB1-B2ED-E34BBC26B4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Video 85">
            <a:extLst>
              <a:ext uri="{FF2B5EF4-FFF2-40B4-BE49-F238E27FC236}">
                <a16:creationId xmlns:a16="http://schemas.microsoft.com/office/drawing/2014/main" xmlns="" id="{BCBD49DF-9DDA-CA64-96FE-E3BAB5347393}"/>
              </a:ext>
            </a:extLst>
          </p:cNvPr>
          <p:cNvPicPr>
            <a:picLocks noChangeAspect="1"/>
          </p:cNvPicPr>
          <p:nvPr>
            <a:videoFile r:link="rId1"/>
            <p:extLst>
              <p:ext uri="{DAA4B4D4-6D71-4841-9C94-3DE7FCFB9230}">
                <p14:media xmlns:p14="http://schemas.microsoft.com/office/powerpoint/2010/main" xmlns="" r:embed="rId3"/>
              </p:ext>
            </p:extLst>
          </p:nvPr>
        </p:nvPicPr>
        <p:blipFill rotWithShape="1">
          <a:blip r:embed="rId4" cstate="print"/>
          <a:srcRect r="-1" b="289"/>
          <a:stretch/>
        </p:blipFill>
        <p:spPr>
          <a:xfrm>
            <a:off x="20" y="-1"/>
            <a:ext cx="12191980" cy="6857571"/>
          </a:xfrm>
          <a:prstGeom prst="rect">
            <a:avLst/>
          </a:prstGeom>
        </p:spPr>
      </p:pic>
      <p:sp>
        <p:nvSpPr>
          <p:cNvPr id="92" name="Rectangle 91">
            <a:extLst>
              <a:ext uri="{FF2B5EF4-FFF2-40B4-BE49-F238E27FC236}">
                <a16:creationId xmlns:a16="http://schemas.microsoft.com/office/drawing/2014/main" xmlns="" id="{019FDB4D-987D-4C87-A179-9D4616AB24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9AAAB29-90A0-D849-0FD3-1C8B5E1012B1}"/>
              </a:ext>
            </a:extLst>
          </p:cNvPr>
          <p:cNvSpPr>
            <a:spLocks noGrp="1"/>
          </p:cNvSpPr>
          <p:nvPr>
            <p:ph type="ctrTitle"/>
          </p:nvPr>
        </p:nvSpPr>
        <p:spPr>
          <a:xfrm>
            <a:off x="1619533" y="697847"/>
            <a:ext cx="8952932" cy="3043213"/>
          </a:xfrm>
        </p:spPr>
        <p:txBody>
          <a:bodyPr anchor="b">
            <a:normAutofit/>
          </a:bodyPr>
          <a:lstStyle/>
          <a:p>
            <a:r>
              <a:rPr lang="en-CA" dirty="0">
                <a:solidFill>
                  <a:schemeClr val="bg1"/>
                </a:solidFill>
              </a:rPr>
              <a:t>Home landscaping for climate resilience</a:t>
            </a:r>
          </a:p>
        </p:txBody>
      </p:sp>
    </p:spTree>
    <p:extLst>
      <p:ext uri="{BB962C8B-B14F-4D97-AF65-F5344CB8AC3E}">
        <p14:creationId xmlns:p14="http://schemas.microsoft.com/office/powerpoint/2010/main" xmlns="" val="324583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86"/>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6"/>
                                        </p:tgtEl>
                                      </p:cBhvr>
                                    </p:cmd>
                                  </p:childTnLst>
                                </p:cTn>
                              </p:par>
                            </p:childTnLst>
                          </p:cTn>
                        </p:par>
                      </p:childTnLst>
                    </p:cTn>
                  </p:par>
                </p:childTnLst>
              </p:cTn>
              <p:nextCondLst>
                <p:cond evt="onClick" delay="0">
                  <p:tgtEl>
                    <p:spTgt spid="86"/>
                  </p:tgtEl>
                </p:cond>
              </p:nextCondLst>
            </p:seq>
            <p:video>
              <p:cMediaNode mute="1">
                <p:cTn id="15" repeatCount="indefinite" fill="hold" display="0">
                  <p:stCondLst>
                    <p:cond delay="indefinite"/>
                  </p:stCondLst>
                </p:cTn>
                <p:tgtEl>
                  <p:spTgt spid="86"/>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A05791-90F4-797C-4D48-17AA5308C001}"/>
              </a:ext>
            </a:extLst>
          </p:cNvPr>
          <p:cNvSpPr>
            <a:spLocks noGrp="1"/>
          </p:cNvSpPr>
          <p:nvPr>
            <p:ph type="title"/>
          </p:nvPr>
        </p:nvSpPr>
        <p:spPr>
          <a:xfrm>
            <a:off x="1371600" y="112135"/>
            <a:ext cx="10241280" cy="1234440"/>
          </a:xfrm>
        </p:spPr>
        <p:txBody>
          <a:bodyPr/>
          <a:lstStyle/>
          <a:p>
            <a:r>
              <a:rPr lang="en-CA" dirty="0"/>
              <a:t>Plantings</a:t>
            </a:r>
          </a:p>
        </p:txBody>
      </p:sp>
      <p:sp>
        <p:nvSpPr>
          <p:cNvPr id="3" name="Content Placeholder 2">
            <a:extLst>
              <a:ext uri="{FF2B5EF4-FFF2-40B4-BE49-F238E27FC236}">
                <a16:creationId xmlns:a16="http://schemas.microsoft.com/office/drawing/2014/main" xmlns="" id="{CB3706F8-E36E-EC25-3F0D-C64B49D8EA50}"/>
              </a:ext>
            </a:extLst>
          </p:cNvPr>
          <p:cNvSpPr>
            <a:spLocks noGrp="1"/>
          </p:cNvSpPr>
          <p:nvPr>
            <p:ph idx="1"/>
          </p:nvPr>
        </p:nvSpPr>
        <p:spPr>
          <a:xfrm>
            <a:off x="1371600" y="1726298"/>
            <a:ext cx="9858375" cy="2361056"/>
          </a:xfrm>
        </p:spPr>
        <p:txBody>
          <a:bodyPr>
            <a:noAutofit/>
          </a:bodyPr>
          <a:lstStyle/>
          <a:p>
            <a:r>
              <a:rPr lang="en-CA" sz="2800" dirty="0"/>
              <a:t>Choosing the right plant for the right place is key to any successful landscape. Light, water needs and considerations like snow and salt should be factored in.</a:t>
            </a:r>
          </a:p>
          <a:p>
            <a:r>
              <a:rPr lang="en-CA" sz="2800" dirty="0"/>
              <a:t>Native plants are well adapted to our climate and particularly important for wildlife, but not all may suit tough urban conditions. </a:t>
            </a:r>
          </a:p>
          <a:p>
            <a:r>
              <a:rPr lang="en-CA" sz="2800" dirty="0"/>
              <a:t>Planting a variety of trees, shrubs, evergreens and perennials will give gardens better resilience and environmental benefits.</a:t>
            </a:r>
          </a:p>
          <a:p>
            <a:pPr marL="0" indent="0">
              <a:buNone/>
            </a:pPr>
            <a:endParaRPr lang="en-CA" sz="2800" dirty="0"/>
          </a:p>
        </p:txBody>
      </p:sp>
    </p:spTree>
    <p:extLst>
      <p:ext uri="{BB962C8B-B14F-4D97-AF65-F5344CB8AC3E}">
        <p14:creationId xmlns:p14="http://schemas.microsoft.com/office/powerpoint/2010/main" xmlns="" val="382808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8764227C-EFAD-4F66-8E87-DF385F399B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4" name="TextBox 3">
            <a:extLst>
              <a:ext uri="{FF2B5EF4-FFF2-40B4-BE49-F238E27FC236}">
                <a16:creationId xmlns:a16="http://schemas.microsoft.com/office/drawing/2014/main" xmlns="" id="{32034BFA-C2E8-DBDC-3DB7-F8CB8A31E411}"/>
              </a:ext>
            </a:extLst>
          </p:cNvPr>
          <p:cNvSpPr txBox="1"/>
          <p:nvPr/>
        </p:nvSpPr>
        <p:spPr>
          <a:xfrm>
            <a:off x="350705" y="2919596"/>
            <a:ext cx="12055607" cy="1594273"/>
          </a:xfrm>
          <a:prstGeom prst="rect">
            <a:avLst/>
          </a:prstGeom>
        </p:spPr>
        <p:txBody>
          <a:bodyPr vert="horz" lIns="0" tIns="0" rIns="0" bIns="0" rtlCol="0">
            <a:norm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Gill Sans Nova"/>
              <a:ea typeface="+mn-ea"/>
              <a:cs typeface="+mn-cs"/>
            </a:endParaRPr>
          </a:p>
        </p:txBody>
      </p:sp>
      <p:sp>
        <p:nvSpPr>
          <p:cNvPr id="17" name="Rectangle 16">
            <a:extLst>
              <a:ext uri="{FF2B5EF4-FFF2-40B4-BE49-F238E27FC236}">
                <a16:creationId xmlns:a16="http://schemas.microsoft.com/office/drawing/2014/main" xmlns="" id="{1C9E344D-6A06-42D1-A1D2-1F20FA3D7C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57371"/>
            <a:ext cx="12203209"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Rectangle 18">
            <a:extLst>
              <a:ext uri="{FF2B5EF4-FFF2-40B4-BE49-F238E27FC236}">
                <a16:creationId xmlns:a16="http://schemas.microsoft.com/office/drawing/2014/main" xmlns="" id="{9D8A7E53-55B4-4B5C-84D4-000658ACAA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298864" y="-43946"/>
            <a:ext cx="1594272" cy="12192000"/>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1" name="Rectangle 20">
            <a:extLst>
              <a:ext uri="{FF2B5EF4-FFF2-40B4-BE49-F238E27FC236}">
                <a16:creationId xmlns:a16="http://schemas.microsoft.com/office/drawing/2014/main" xmlns="" id="{F68AC937-B0BC-41FF-9425-DDC26F6CF2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58705" y="5254918"/>
            <a:ext cx="9944504" cy="1594271"/>
          </a:xfrm>
          <a:prstGeom prst="rect">
            <a:avLst/>
          </a:prstGeom>
          <a:gradFill>
            <a:gsLst>
              <a:gs pos="22000">
                <a:schemeClr val="accent2">
                  <a:alpha val="0"/>
                </a:schemeClr>
              </a:gs>
              <a:gs pos="99000">
                <a:schemeClr val="accent2">
                  <a:alpha val="68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3" name="Rectangle 22">
            <a:extLst>
              <a:ext uri="{FF2B5EF4-FFF2-40B4-BE49-F238E27FC236}">
                <a16:creationId xmlns:a16="http://schemas.microsoft.com/office/drawing/2014/main" xmlns="" id="{E63A7BB3-BC1C-4440-9C7A-C7EAE13780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021974" y="4348375"/>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5" name="Rectangle 24">
            <a:extLst>
              <a:ext uri="{FF2B5EF4-FFF2-40B4-BE49-F238E27FC236}">
                <a16:creationId xmlns:a16="http://schemas.microsoft.com/office/drawing/2014/main" xmlns="" id="{22801727-E9B7-47DE-9EF9-BEE34BED3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121914" y="5254622"/>
            <a:ext cx="10081294" cy="1139320"/>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xmlns="" id="{7862F807-6EF3-E066-09FF-CE2F5910F8F1}"/>
              </a:ext>
            </a:extLst>
          </p:cNvPr>
          <p:cNvSpPr>
            <a:spLocks noGrp="1"/>
          </p:cNvSpPr>
          <p:nvPr>
            <p:ph type="title"/>
          </p:nvPr>
        </p:nvSpPr>
        <p:spPr>
          <a:xfrm>
            <a:off x="153856" y="5999053"/>
            <a:ext cx="10403523" cy="789779"/>
          </a:xfrm>
        </p:spPr>
        <p:txBody>
          <a:bodyPr vert="horz" lIns="0" tIns="0" rIns="0" bIns="0" rtlCol="0" anchor="ctr">
            <a:normAutofit/>
          </a:bodyPr>
          <a:lstStyle/>
          <a:p>
            <a:r>
              <a:rPr lang="en-US" sz="3200" dirty="0">
                <a:solidFill>
                  <a:schemeClr val="bg1"/>
                </a:solidFill>
              </a:rPr>
              <a:t>plantings</a:t>
            </a:r>
          </a:p>
        </p:txBody>
      </p:sp>
      <p:pic>
        <p:nvPicPr>
          <p:cNvPr id="8" name="Picture 7" descr="A group of trees with white blossoms&#10;&#10;Description automatically generated with medium confidence">
            <a:extLst>
              <a:ext uri="{FF2B5EF4-FFF2-40B4-BE49-F238E27FC236}">
                <a16:creationId xmlns:a16="http://schemas.microsoft.com/office/drawing/2014/main" xmlns="" id="{47214604-41DB-B360-126A-A662384DBD7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52815"/>
          <a:stretch/>
        </p:blipFill>
        <p:spPr>
          <a:xfrm>
            <a:off x="0" y="0"/>
            <a:ext cx="3239318" cy="5148915"/>
          </a:xfrm>
          <a:prstGeom prst="rect">
            <a:avLst/>
          </a:prstGeom>
        </p:spPr>
      </p:pic>
      <p:pic>
        <p:nvPicPr>
          <p:cNvPr id="16" name="Picture 15" descr="A picture containing outdoor, plant, grass&#10;&#10;Description automatically generated">
            <a:extLst>
              <a:ext uri="{FF2B5EF4-FFF2-40B4-BE49-F238E27FC236}">
                <a16:creationId xmlns:a16="http://schemas.microsoft.com/office/drawing/2014/main" xmlns="" id="{949277A7-DD6D-4804-017E-CE59038F790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9571"/>
          <a:stretch/>
        </p:blipFill>
        <p:spPr>
          <a:xfrm>
            <a:off x="10136981" y="3167381"/>
            <a:ext cx="2055019" cy="1981533"/>
          </a:xfrm>
          <a:prstGeom prst="rect">
            <a:avLst/>
          </a:prstGeom>
        </p:spPr>
      </p:pic>
      <p:pic>
        <p:nvPicPr>
          <p:cNvPr id="29" name="Picture 28" descr="A group of orange flowers&#10;&#10;Description automatically generated with low confidence">
            <a:extLst>
              <a:ext uri="{FF2B5EF4-FFF2-40B4-BE49-F238E27FC236}">
                <a16:creationId xmlns:a16="http://schemas.microsoft.com/office/drawing/2014/main" xmlns="" id="{9436603E-0481-BB03-9B91-8FAF89B04C9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48189" y="8810"/>
            <a:ext cx="2055019" cy="3071360"/>
          </a:xfrm>
          <a:prstGeom prst="rect">
            <a:avLst/>
          </a:prstGeom>
        </p:spPr>
      </p:pic>
      <p:pic>
        <p:nvPicPr>
          <p:cNvPr id="31" name="Picture 30" descr="A bush with yellow flowers&#10;&#10;Description automatically generated with medium confidence">
            <a:extLst>
              <a:ext uri="{FF2B5EF4-FFF2-40B4-BE49-F238E27FC236}">
                <a16:creationId xmlns:a16="http://schemas.microsoft.com/office/drawing/2014/main" xmlns="" id="{A6364EAE-0149-AC7B-4394-D11628B93557}"/>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7714" r="6388"/>
          <a:stretch/>
        </p:blipFill>
        <p:spPr>
          <a:xfrm>
            <a:off x="3321060" y="8810"/>
            <a:ext cx="3367087" cy="2837643"/>
          </a:xfrm>
          <a:prstGeom prst="rect">
            <a:avLst/>
          </a:prstGeom>
        </p:spPr>
      </p:pic>
      <p:pic>
        <p:nvPicPr>
          <p:cNvPr id="33" name="Picture 32" descr="A picture containing tree, outdoor, grass, plant&#10;&#10;Description automatically generated">
            <a:extLst>
              <a:ext uri="{FF2B5EF4-FFF2-40B4-BE49-F238E27FC236}">
                <a16:creationId xmlns:a16="http://schemas.microsoft.com/office/drawing/2014/main" xmlns="" id="{E3725E2E-16ED-3561-BF3B-F5A02EBEC7E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321061" y="2916389"/>
            <a:ext cx="3367088" cy="2232526"/>
          </a:xfrm>
          <a:prstGeom prst="rect">
            <a:avLst/>
          </a:prstGeom>
        </p:spPr>
      </p:pic>
      <p:pic>
        <p:nvPicPr>
          <p:cNvPr id="35" name="Picture 34" descr="A picture containing tree, outdoor, plant, grass&#10;&#10;Description automatically generated">
            <a:extLst>
              <a:ext uri="{FF2B5EF4-FFF2-40B4-BE49-F238E27FC236}">
                <a16:creationId xmlns:a16="http://schemas.microsoft.com/office/drawing/2014/main" xmlns="" id="{09537504-7735-6DE9-83C0-24DBF22A3982}"/>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8274" r="2323"/>
          <a:stretch/>
        </p:blipFill>
        <p:spPr>
          <a:xfrm>
            <a:off x="6769888" y="2284254"/>
            <a:ext cx="3295654" cy="2864661"/>
          </a:xfrm>
          <a:prstGeom prst="rect">
            <a:avLst/>
          </a:prstGeom>
        </p:spPr>
      </p:pic>
      <p:sp>
        <p:nvSpPr>
          <p:cNvPr id="36" name="TextBox 35">
            <a:extLst>
              <a:ext uri="{FF2B5EF4-FFF2-40B4-BE49-F238E27FC236}">
                <a16:creationId xmlns:a16="http://schemas.microsoft.com/office/drawing/2014/main" xmlns="" id="{EC8E64F1-A658-8C7B-125E-4651983E81D1}"/>
              </a:ext>
            </a:extLst>
          </p:cNvPr>
          <p:cNvSpPr txBox="1"/>
          <p:nvPr/>
        </p:nvSpPr>
        <p:spPr>
          <a:xfrm>
            <a:off x="50007" y="5299721"/>
            <a:ext cx="11965781" cy="646331"/>
          </a:xfrm>
          <a:prstGeom prst="rect">
            <a:avLst/>
          </a:prstGeom>
          <a:noFill/>
        </p:spPr>
        <p:txBody>
          <a:bodyPr wrap="square" rtlCol="0">
            <a:spAutoFit/>
          </a:bodyPr>
          <a:lstStyle/>
          <a:p>
            <a:r>
              <a:rPr lang="en-CA" dirty="0"/>
              <a:t>Clockwise from top left: Serviceberry, </a:t>
            </a:r>
            <a:r>
              <a:rPr lang="en-CA" dirty="0" err="1"/>
              <a:t>Pot’O’Gold</a:t>
            </a:r>
            <a:r>
              <a:rPr lang="en-CA" dirty="0"/>
              <a:t>, Foamflower, Butterfly Weed, Little Bluestem Grass, Horsford Dwarf White Pine, Woodland Phlox </a:t>
            </a:r>
          </a:p>
        </p:txBody>
      </p:sp>
      <p:pic>
        <p:nvPicPr>
          <p:cNvPr id="38" name="Picture 37" descr="A close-up of some plants&#10;&#10;Description automatically generated with medium confidence">
            <a:extLst>
              <a:ext uri="{FF2B5EF4-FFF2-40B4-BE49-F238E27FC236}">
                <a16:creationId xmlns:a16="http://schemas.microsoft.com/office/drawing/2014/main" xmlns="" id="{5E6F2B28-7F8B-4FD7-6C3E-199B6D21C07D}"/>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769888" y="12551"/>
            <a:ext cx="3295654" cy="2193108"/>
          </a:xfrm>
          <a:prstGeom prst="rect">
            <a:avLst/>
          </a:prstGeom>
        </p:spPr>
      </p:pic>
    </p:spTree>
    <p:extLst>
      <p:ext uri="{BB962C8B-B14F-4D97-AF65-F5344CB8AC3E}">
        <p14:creationId xmlns:p14="http://schemas.microsoft.com/office/powerpoint/2010/main" xmlns="" val="3299726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8764227C-EFAD-4F66-8E87-DF385F399B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4" name="TextBox 3">
            <a:extLst>
              <a:ext uri="{FF2B5EF4-FFF2-40B4-BE49-F238E27FC236}">
                <a16:creationId xmlns:a16="http://schemas.microsoft.com/office/drawing/2014/main" xmlns="" id="{32034BFA-C2E8-DBDC-3DB7-F8CB8A31E411}"/>
              </a:ext>
            </a:extLst>
          </p:cNvPr>
          <p:cNvSpPr txBox="1"/>
          <p:nvPr/>
        </p:nvSpPr>
        <p:spPr>
          <a:xfrm>
            <a:off x="350705" y="2919596"/>
            <a:ext cx="12055607" cy="1594273"/>
          </a:xfrm>
          <a:prstGeom prst="rect">
            <a:avLst/>
          </a:prstGeom>
        </p:spPr>
        <p:txBody>
          <a:bodyPr vert="horz" lIns="0" tIns="0" rIns="0" bIns="0" rtlCol="0">
            <a:norm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Gill Sans Nova"/>
              <a:ea typeface="+mn-ea"/>
              <a:cs typeface="+mn-cs"/>
            </a:endParaRPr>
          </a:p>
        </p:txBody>
      </p:sp>
      <p:sp>
        <p:nvSpPr>
          <p:cNvPr id="17" name="Rectangle 16">
            <a:extLst>
              <a:ext uri="{FF2B5EF4-FFF2-40B4-BE49-F238E27FC236}">
                <a16:creationId xmlns:a16="http://schemas.microsoft.com/office/drawing/2014/main" xmlns="" id="{1C9E344D-6A06-42D1-A1D2-1F20FA3D7C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57371"/>
            <a:ext cx="12203209"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Rectangle 18">
            <a:extLst>
              <a:ext uri="{FF2B5EF4-FFF2-40B4-BE49-F238E27FC236}">
                <a16:creationId xmlns:a16="http://schemas.microsoft.com/office/drawing/2014/main" xmlns="" id="{9D8A7E53-55B4-4B5C-84D4-000658ACAA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298864" y="-43946"/>
            <a:ext cx="1594272" cy="12192000"/>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1" name="Rectangle 20">
            <a:extLst>
              <a:ext uri="{FF2B5EF4-FFF2-40B4-BE49-F238E27FC236}">
                <a16:creationId xmlns:a16="http://schemas.microsoft.com/office/drawing/2014/main" xmlns="" id="{F68AC937-B0BC-41FF-9425-DDC26F6CF2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58705" y="5254918"/>
            <a:ext cx="9944504" cy="1594271"/>
          </a:xfrm>
          <a:prstGeom prst="rect">
            <a:avLst/>
          </a:prstGeom>
          <a:gradFill>
            <a:gsLst>
              <a:gs pos="22000">
                <a:schemeClr val="accent2">
                  <a:alpha val="0"/>
                </a:schemeClr>
              </a:gs>
              <a:gs pos="99000">
                <a:schemeClr val="accent2">
                  <a:alpha val="68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3" name="Rectangle 22">
            <a:extLst>
              <a:ext uri="{FF2B5EF4-FFF2-40B4-BE49-F238E27FC236}">
                <a16:creationId xmlns:a16="http://schemas.microsoft.com/office/drawing/2014/main" xmlns="" id="{E63A7BB3-BC1C-4440-9C7A-C7EAE13780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021974" y="4348375"/>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5" name="Rectangle 24">
            <a:extLst>
              <a:ext uri="{FF2B5EF4-FFF2-40B4-BE49-F238E27FC236}">
                <a16:creationId xmlns:a16="http://schemas.microsoft.com/office/drawing/2014/main" xmlns="" id="{22801727-E9B7-47DE-9EF9-BEE34BED3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121914" y="5254622"/>
            <a:ext cx="10081294" cy="1139320"/>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xmlns="" id="{7862F807-6EF3-E066-09FF-CE2F5910F8F1}"/>
              </a:ext>
            </a:extLst>
          </p:cNvPr>
          <p:cNvSpPr>
            <a:spLocks noGrp="1"/>
          </p:cNvSpPr>
          <p:nvPr>
            <p:ph type="title"/>
          </p:nvPr>
        </p:nvSpPr>
        <p:spPr>
          <a:xfrm>
            <a:off x="153856" y="5999053"/>
            <a:ext cx="10403523" cy="789779"/>
          </a:xfrm>
        </p:spPr>
        <p:txBody>
          <a:bodyPr vert="horz" lIns="0" tIns="0" rIns="0" bIns="0" rtlCol="0" anchor="ctr">
            <a:normAutofit/>
          </a:bodyPr>
          <a:lstStyle/>
          <a:p>
            <a:r>
              <a:rPr lang="en-US" sz="3200" dirty="0">
                <a:solidFill>
                  <a:schemeClr val="bg1"/>
                </a:solidFill>
              </a:rPr>
              <a:t>Plantings</a:t>
            </a:r>
          </a:p>
        </p:txBody>
      </p:sp>
      <p:sp>
        <p:nvSpPr>
          <p:cNvPr id="36" name="TextBox 35">
            <a:extLst>
              <a:ext uri="{FF2B5EF4-FFF2-40B4-BE49-F238E27FC236}">
                <a16:creationId xmlns:a16="http://schemas.microsoft.com/office/drawing/2014/main" xmlns="" id="{EC8E64F1-A658-8C7B-125E-4651983E81D1}"/>
              </a:ext>
            </a:extLst>
          </p:cNvPr>
          <p:cNvSpPr txBox="1"/>
          <p:nvPr/>
        </p:nvSpPr>
        <p:spPr>
          <a:xfrm>
            <a:off x="50007" y="5299721"/>
            <a:ext cx="119657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Gill Sans Nova"/>
                <a:ea typeface="+mn-ea"/>
                <a:cs typeface="+mn-cs"/>
              </a:rPr>
              <a:t>Clockwise from top left: Fall Stonecrop, Gold Star Juniper, Catmint, Creeping Jenny, Perennial Sage, Foamy Bells, Barberry </a:t>
            </a:r>
          </a:p>
        </p:txBody>
      </p:sp>
      <p:pic>
        <p:nvPicPr>
          <p:cNvPr id="5" name="Picture 4" descr="A picture containing plant, tree&#10;&#10;Description automatically generated">
            <a:extLst>
              <a:ext uri="{FF2B5EF4-FFF2-40B4-BE49-F238E27FC236}">
                <a16:creationId xmlns:a16="http://schemas.microsoft.com/office/drawing/2014/main" xmlns="" id="{323D1938-490B-6740-8DA9-1FEE2AD8415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8809"/>
            <a:ext cx="2627887" cy="2627887"/>
          </a:xfrm>
          <a:prstGeom prst="rect">
            <a:avLst/>
          </a:prstGeom>
        </p:spPr>
      </p:pic>
      <p:pic>
        <p:nvPicPr>
          <p:cNvPr id="7" name="Picture 6" descr="A picture containing outdoor, plant, leaf, fern&#10;&#10;Description automatically generated">
            <a:extLst>
              <a:ext uri="{FF2B5EF4-FFF2-40B4-BE49-F238E27FC236}">
                <a16:creationId xmlns:a16="http://schemas.microsoft.com/office/drawing/2014/main" xmlns="" id="{9AAAF9E1-F649-696B-2020-7FB4465E301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3354"/>
          <a:stretch/>
        </p:blipFill>
        <p:spPr>
          <a:xfrm>
            <a:off x="8774208" y="2720853"/>
            <a:ext cx="3429000" cy="2473411"/>
          </a:xfrm>
          <a:prstGeom prst="rect">
            <a:avLst/>
          </a:prstGeom>
        </p:spPr>
      </p:pic>
      <p:pic>
        <p:nvPicPr>
          <p:cNvPr id="10" name="Picture 9" descr="A tree with purple flowers&#10;&#10;Description automatically generated with low confidence">
            <a:extLst>
              <a:ext uri="{FF2B5EF4-FFF2-40B4-BE49-F238E27FC236}">
                <a16:creationId xmlns:a16="http://schemas.microsoft.com/office/drawing/2014/main" xmlns="" id="{EAEEFACF-0A91-2A07-8700-7BC0BA59FF0A}"/>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28532"/>
          <a:stretch/>
        </p:blipFill>
        <p:spPr>
          <a:xfrm>
            <a:off x="6659896" y="-5665"/>
            <a:ext cx="5525686" cy="2636696"/>
          </a:xfrm>
          <a:prstGeom prst="rect">
            <a:avLst/>
          </a:prstGeom>
        </p:spPr>
      </p:pic>
      <p:pic>
        <p:nvPicPr>
          <p:cNvPr id="12" name="Picture 11" descr="A close-up of some plants&#10;&#10;Description automatically generated with medium confidence">
            <a:extLst>
              <a:ext uri="{FF2B5EF4-FFF2-40B4-BE49-F238E27FC236}">
                <a16:creationId xmlns:a16="http://schemas.microsoft.com/office/drawing/2014/main" xmlns="" id="{18BC1A7A-A1AB-88CD-BEA2-4F40416285A4}"/>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3148"/>
          <a:stretch/>
        </p:blipFill>
        <p:spPr>
          <a:xfrm>
            <a:off x="6332054" y="2730905"/>
            <a:ext cx="2399606" cy="2477588"/>
          </a:xfrm>
          <a:prstGeom prst="rect">
            <a:avLst/>
          </a:prstGeom>
        </p:spPr>
      </p:pic>
      <p:pic>
        <p:nvPicPr>
          <p:cNvPr id="14" name="Picture 13" descr="A picture containing grass, outdoor, plant, tree&#10;&#10;Description automatically generated">
            <a:extLst>
              <a:ext uri="{FF2B5EF4-FFF2-40B4-BE49-F238E27FC236}">
                <a16:creationId xmlns:a16="http://schemas.microsoft.com/office/drawing/2014/main" xmlns="" id="{53A565D6-8CDB-8D6A-D37C-8BC1449EFC6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698437" y="0"/>
            <a:ext cx="3890908" cy="2636696"/>
          </a:xfrm>
          <a:prstGeom prst="rect">
            <a:avLst/>
          </a:prstGeom>
        </p:spPr>
      </p:pic>
      <p:pic>
        <p:nvPicPr>
          <p:cNvPr id="20" name="Picture 19" descr="A pile of colorful leaves&#10;&#10;Description automatically generated with low confidence">
            <a:extLst>
              <a:ext uri="{FF2B5EF4-FFF2-40B4-BE49-F238E27FC236}">
                <a16:creationId xmlns:a16="http://schemas.microsoft.com/office/drawing/2014/main" xmlns="" id="{D9A1A73F-B091-8B23-6A4E-8BC2A5854F6A}"/>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60339" y="2730905"/>
            <a:ext cx="2829167" cy="2449466"/>
          </a:xfrm>
          <a:prstGeom prst="rect">
            <a:avLst/>
          </a:prstGeom>
        </p:spPr>
      </p:pic>
      <p:pic>
        <p:nvPicPr>
          <p:cNvPr id="24" name="Picture 23" descr="A group of trees with purple flowers&#10;&#10;Description automatically generated with low confidence">
            <a:extLst>
              <a:ext uri="{FF2B5EF4-FFF2-40B4-BE49-F238E27FC236}">
                <a16:creationId xmlns:a16="http://schemas.microsoft.com/office/drawing/2014/main" xmlns="" id="{FA320142-714B-5305-4AF0-101653CA929D}"/>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t="14364" b="13504"/>
          <a:stretch/>
        </p:blipFill>
        <p:spPr>
          <a:xfrm>
            <a:off x="-11209" y="2720853"/>
            <a:ext cx="3429000" cy="2462886"/>
          </a:xfrm>
          <a:prstGeom prst="rect">
            <a:avLst/>
          </a:prstGeom>
        </p:spPr>
      </p:pic>
    </p:spTree>
    <p:extLst>
      <p:ext uri="{BB962C8B-B14F-4D97-AF65-F5344CB8AC3E}">
        <p14:creationId xmlns:p14="http://schemas.microsoft.com/office/powerpoint/2010/main" xmlns="" val="2450156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 plant&#10;&#10;Description automatically generated">
            <a:extLst>
              <a:ext uri="{FF2B5EF4-FFF2-40B4-BE49-F238E27FC236}">
                <a16:creationId xmlns:a16="http://schemas.microsoft.com/office/drawing/2014/main" xmlns="" id="{BD98B1B3-C30E-CEF3-0DA4-F66F181D77D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5740" r="13249"/>
          <a:stretch/>
        </p:blipFill>
        <p:spPr>
          <a:xfrm>
            <a:off x="4624549" y="-1"/>
            <a:ext cx="7567451" cy="6227545"/>
          </a:xfrm>
          <a:prstGeom prst="rect">
            <a:avLst/>
          </a:prstGeom>
        </p:spPr>
      </p:pic>
      <p:sp>
        <p:nvSpPr>
          <p:cNvPr id="6" name="TextBox 5">
            <a:extLst>
              <a:ext uri="{FF2B5EF4-FFF2-40B4-BE49-F238E27FC236}">
                <a16:creationId xmlns:a16="http://schemas.microsoft.com/office/drawing/2014/main" xmlns="" id="{4518F9CA-3368-9F4F-30C5-33EDCBD79535}"/>
              </a:ext>
            </a:extLst>
          </p:cNvPr>
          <p:cNvSpPr txBox="1"/>
          <p:nvPr/>
        </p:nvSpPr>
        <p:spPr>
          <a:xfrm>
            <a:off x="211756" y="798897"/>
            <a:ext cx="4375741" cy="2585323"/>
          </a:xfrm>
          <a:prstGeom prst="rect">
            <a:avLst/>
          </a:prstGeom>
          <a:noFill/>
        </p:spPr>
        <p:txBody>
          <a:bodyPr wrap="square" rtlCol="0">
            <a:spAutoFit/>
          </a:bodyPr>
          <a:lstStyle/>
          <a:p>
            <a:r>
              <a:rPr lang="en-CA" dirty="0"/>
              <a:t>Resources:</a:t>
            </a:r>
          </a:p>
          <a:p>
            <a:endParaRPr lang="en-CA" dirty="0"/>
          </a:p>
          <a:p>
            <a:r>
              <a:rPr lang="en-CA" dirty="0"/>
              <a:t>ottawa.ca/rain</a:t>
            </a:r>
          </a:p>
          <a:p>
            <a:endParaRPr lang="en-CA" dirty="0"/>
          </a:p>
          <a:p>
            <a:r>
              <a:rPr lang="en-CA" dirty="0"/>
              <a:t>missouribotanicalgarden.org/</a:t>
            </a:r>
            <a:r>
              <a:rPr lang="en-CA" dirty="0" err="1"/>
              <a:t>plantfinder</a:t>
            </a:r>
            <a:endParaRPr lang="en-CA" dirty="0"/>
          </a:p>
          <a:p>
            <a:endParaRPr lang="en-CA" dirty="0"/>
          </a:p>
          <a:p>
            <a:r>
              <a:rPr lang="en-CA" dirty="0"/>
              <a:t>landscapeontario.com/fusion-landscaping</a:t>
            </a:r>
          </a:p>
          <a:p>
            <a:endParaRPr lang="en-CA" dirty="0"/>
          </a:p>
          <a:p>
            <a:r>
              <a:rPr lang="en-CA" dirty="0"/>
              <a:t>cwf-fcf.org/</a:t>
            </a:r>
            <a:r>
              <a:rPr lang="en-CA" dirty="0" err="1"/>
              <a:t>en</a:t>
            </a:r>
            <a:r>
              <a:rPr lang="en-CA" dirty="0"/>
              <a:t>/explore/gardening-for-wildlife</a:t>
            </a:r>
          </a:p>
        </p:txBody>
      </p:sp>
    </p:spTree>
    <p:extLst>
      <p:ext uri="{BB962C8B-B14F-4D97-AF65-F5344CB8AC3E}">
        <p14:creationId xmlns:p14="http://schemas.microsoft.com/office/powerpoint/2010/main" xmlns="" val="336907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E383CC5D-71E8-4CB2-8E4A-F1E4FF6DC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2DA5AC1-43C5-4243-9028-07DBB80D0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8A4EDA1C-27A1-4C83-ACE4-6675EC924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1C2185E4-B584-4B9D-9440-DEA0FB9D94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FF33EC8A-EE0A-4395-97E2-DAD467CF73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FF85DA95-16A4-404E-9BFF-27F8E4FC7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4">
            <a:extLst>
              <a:ext uri="{FF2B5EF4-FFF2-40B4-BE49-F238E27FC236}">
                <a16:creationId xmlns:a16="http://schemas.microsoft.com/office/drawing/2014/main" xmlns="" id="{DBC687ED-1BBF-C2F8-CEB1-6EABEA7CDCEA}"/>
              </a:ext>
            </a:extLst>
          </p:cNvPr>
          <p:cNvGraphicFramePr/>
          <p:nvPr>
            <p:extLst>
              <p:ext uri="{D42A27DB-BD31-4B8C-83A1-F6EECF244321}">
                <p14:modId xmlns:p14="http://schemas.microsoft.com/office/powerpoint/2010/main" xmlns="" val="1798312108"/>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647295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A05791-90F4-797C-4D48-17AA5308C001}"/>
              </a:ext>
            </a:extLst>
          </p:cNvPr>
          <p:cNvSpPr>
            <a:spLocks noGrp="1"/>
          </p:cNvSpPr>
          <p:nvPr>
            <p:ph type="title"/>
          </p:nvPr>
        </p:nvSpPr>
        <p:spPr/>
        <p:txBody>
          <a:bodyPr/>
          <a:lstStyle/>
          <a:p>
            <a:r>
              <a:rPr lang="en-CA" dirty="0"/>
              <a:t>Rainwater management</a:t>
            </a:r>
          </a:p>
        </p:txBody>
      </p:sp>
      <p:sp>
        <p:nvSpPr>
          <p:cNvPr id="3" name="Content Placeholder 2">
            <a:extLst>
              <a:ext uri="{FF2B5EF4-FFF2-40B4-BE49-F238E27FC236}">
                <a16:creationId xmlns:a16="http://schemas.microsoft.com/office/drawing/2014/main" xmlns="" id="{CB3706F8-E36E-EC25-3F0D-C64B49D8EA50}"/>
              </a:ext>
            </a:extLst>
          </p:cNvPr>
          <p:cNvSpPr>
            <a:spLocks noGrp="1"/>
          </p:cNvSpPr>
          <p:nvPr>
            <p:ph idx="1"/>
          </p:nvPr>
        </p:nvSpPr>
        <p:spPr>
          <a:xfrm>
            <a:off x="1371600" y="2798064"/>
            <a:ext cx="10241280" cy="1866805"/>
          </a:xfrm>
        </p:spPr>
        <p:txBody>
          <a:bodyPr>
            <a:noAutofit/>
          </a:bodyPr>
          <a:lstStyle/>
          <a:p>
            <a:r>
              <a:rPr lang="en-CA" sz="2800" dirty="0"/>
              <a:t>As droughts and flooding become more common, managing rainwater on your property can help deal with both. </a:t>
            </a:r>
          </a:p>
          <a:p>
            <a:r>
              <a:rPr lang="en-CA" sz="2800" dirty="0"/>
              <a:t>A landscape able to absorb and store rainwater prevents runoff into the stormwater system and can make water available in times of drought.</a:t>
            </a:r>
          </a:p>
          <a:p>
            <a:endParaRPr lang="en-CA" sz="2800" dirty="0"/>
          </a:p>
        </p:txBody>
      </p:sp>
    </p:spTree>
    <p:extLst>
      <p:ext uri="{BB962C8B-B14F-4D97-AF65-F5344CB8AC3E}">
        <p14:creationId xmlns:p14="http://schemas.microsoft.com/office/powerpoint/2010/main" xmlns="" val="909429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8764227C-EFAD-4F66-8E87-DF385F399B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32034BFA-C2E8-DBDC-3DB7-F8CB8A31E411}"/>
              </a:ext>
            </a:extLst>
          </p:cNvPr>
          <p:cNvSpPr txBox="1"/>
          <p:nvPr/>
        </p:nvSpPr>
        <p:spPr>
          <a:xfrm>
            <a:off x="172112" y="4230009"/>
            <a:ext cx="9448800" cy="1594273"/>
          </a:xfrm>
          <a:prstGeom prst="rect">
            <a:avLst/>
          </a:prstGeom>
        </p:spPr>
        <p:txBody>
          <a:bodyPr vert="horz" lIns="0" tIns="0" rIns="0" bIns="0" rtlCol="0">
            <a:normAutofit/>
          </a:bodyPr>
          <a:lstStyle/>
          <a:p>
            <a:pPr>
              <a:lnSpc>
                <a:spcPct val="120000"/>
              </a:lnSpc>
              <a:spcAft>
                <a:spcPts val="600"/>
              </a:spcAft>
            </a:pPr>
            <a:r>
              <a:rPr lang="en-US" sz="3200" dirty="0"/>
              <a:t>Permeable Pavement </a:t>
            </a:r>
          </a:p>
        </p:txBody>
      </p:sp>
      <p:sp>
        <p:nvSpPr>
          <p:cNvPr id="17" name="Rectangle 16">
            <a:extLst>
              <a:ext uri="{FF2B5EF4-FFF2-40B4-BE49-F238E27FC236}">
                <a16:creationId xmlns:a16="http://schemas.microsoft.com/office/drawing/2014/main" xmlns="" id="{1C9E344D-6A06-42D1-A1D2-1F20FA3D7C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57371"/>
            <a:ext cx="12203209"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9D8A7E53-55B4-4B5C-84D4-000658ACAA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298864" y="-43946"/>
            <a:ext cx="1594272" cy="12192000"/>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68AC937-B0BC-41FF-9425-DDC26F6CF2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58705" y="5254918"/>
            <a:ext cx="9944504" cy="1594271"/>
          </a:xfrm>
          <a:prstGeom prst="rect">
            <a:avLst/>
          </a:prstGeom>
          <a:gradFill>
            <a:gsLst>
              <a:gs pos="22000">
                <a:schemeClr val="accent2">
                  <a:alpha val="0"/>
                </a:schemeClr>
              </a:gs>
              <a:gs pos="99000">
                <a:schemeClr val="accent2">
                  <a:alpha val="68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E63A7BB3-BC1C-4440-9C7A-C7EAE13780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021974" y="4348375"/>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22801727-E9B7-47DE-9EF9-BEE34BED3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121914" y="5254622"/>
            <a:ext cx="10081294" cy="1139320"/>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62F807-6EF3-E066-09FF-CE2F5910F8F1}"/>
              </a:ext>
            </a:extLst>
          </p:cNvPr>
          <p:cNvSpPr>
            <a:spLocks noGrp="1"/>
          </p:cNvSpPr>
          <p:nvPr>
            <p:ph type="title"/>
          </p:nvPr>
        </p:nvSpPr>
        <p:spPr>
          <a:xfrm>
            <a:off x="832513" y="5604163"/>
            <a:ext cx="10403523" cy="789779"/>
          </a:xfrm>
        </p:spPr>
        <p:txBody>
          <a:bodyPr vert="horz" lIns="0" tIns="0" rIns="0" bIns="0" rtlCol="0" anchor="ctr">
            <a:normAutofit/>
          </a:bodyPr>
          <a:lstStyle/>
          <a:p>
            <a:r>
              <a:rPr lang="en-US" sz="3200">
                <a:solidFill>
                  <a:schemeClr val="bg1"/>
                </a:solidFill>
              </a:rPr>
              <a:t>Ways to keep rainwater on site</a:t>
            </a:r>
          </a:p>
        </p:txBody>
      </p:sp>
      <p:pic>
        <p:nvPicPr>
          <p:cNvPr id="6" name="Picture 5" descr="A picture containing rock, outdoor, ground, rocky&#10;&#10;Description automatically generated">
            <a:extLst>
              <a:ext uri="{FF2B5EF4-FFF2-40B4-BE49-F238E27FC236}">
                <a16:creationId xmlns:a16="http://schemas.microsoft.com/office/drawing/2014/main" xmlns="" id="{F1E6D2BF-59A6-3A72-3431-60E933F9AF9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3800" r="-4" b="16512"/>
          <a:stretch/>
        </p:blipFill>
        <p:spPr>
          <a:xfrm>
            <a:off x="0" y="-9208"/>
            <a:ext cx="4067912" cy="3779621"/>
          </a:xfrm>
          <a:prstGeom prst="rect">
            <a:avLst/>
          </a:prstGeom>
        </p:spPr>
      </p:pic>
      <p:pic>
        <p:nvPicPr>
          <p:cNvPr id="8" name="Picture 7" descr="A picture containing chair, outdoor, area, furniture&#10;&#10;Description automatically generated">
            <a:extLst>
              <a:ext uri="{FF2B5EF4-FFF2-40B4-BE49-F238E27FC236}">
                <a16:creationId xmlns:a16="http://schemas.microsoft.com/office/drawing/2014/main" xmlns="" id="{9A8EF21D-D119-4811-2FB9-64CD16D6C51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5011" r="3" b="38534"/>
          <a:stretch/>
        </p:blipFill>
        <p:spPr>
          <a:xfrm>
            <a:off x="4169665" y="-9209"/>
            <a:ext cx="4048518" cy="3779622"/>
          </a:xfrm>
          <a:prstGeom prst="rect">
            <a:avLst/>
          </a:prstGeom>
        </p:spPr>
      </p:pic>
      <p:pic>
        <p:nvPicPr>
          <p:cNvPr id="10" name="Picture 9" descr="A picture containing ground, outdoor, way, sidewalk&#10;&#10;Description automatically generated">
            <a:extLst>
              <a:ext uri="{FF2B5EF4-FFF2-40B4-BE49-F238E27FC236}">
                <a16:creationId xmlns:a16="http://schemas.microsoft.com/office/drawing/2014/main" xmlns="" id="{DC731DB1-1E59-CFA3-38A6-EBC8BCE76878}"/>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4" b="30313"/>
          <a:stretch/>
        </p:blipFill>
        <p:spPr>
          <a:xfrm>
            <a:off x="8304265" y="-9209"/>
            <a:ext cx="3887736" cy="3779621"/>
          </a:xfrm>
          <a:prstGeom prst="rect">
            <a:avLst/>
          </a:prstGeom>
        </p:spPr>
      </p:pic>
    </p:spTree>
    <p:extLst>
      <p:ext uri="{BB962C8B-B14F-4D97-AF65-F5344CB8AC3E}">
        <p14:creationId xmlns:p14="http://schemas.microsoft.com/office/powerpoint/2010/main" xmlns="" val="1727098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8764227C-EFAD-4F66-8E87-DF385F399B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4" name="TextBox 3">
            <a:extLst>
              <a:ext uri="{FF2B5EF4-FFF2-40B4-BE49-F238E27FC236}">
                <a16:creationId xmlns:a16="http://schemas.microsoft.com/office/drawing/2014/main" xmlns="" id="{32034BFA-C2E8-DBDC-3DB7-F8CB8A31E411}"/>
              </a:ext>
            </a:extLst>
          </p:cNvPr>
          <p:cNvSpPr txBox="1"/>
          <p:nvPr/>
        </p:nvSpPr>
        <p:spPr>
          <a:xfrm>
            <a:off x="136392" y="3429000"/>
            <a:ext cx="12055607" cy="1594273"/>
          </a:xfrm>
          <a:prstGeom prst="rect">
            <a:avLst/>
          </a:prstGeom>
        </p:spPr>
        <p:txBody>
          <a:bodyPr vert="horz" lIns="0" tIns="0" rIns="0" bIns="0" rtlCol="0">
            <a:normAutofit lnSpcReduction="10000"/>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lang="en-US" sz="3200" dirty="0">
                <a:solidFill>
                  <a:prstClr val="black"/>
                </a:solidFill>
                <a:latin typeface="Gill Sans Nova"/>
              </a:rPr>
              <a:t>Redirected downspouts: Install a rain barrel, divert your downspout into the adjacent lawn or garden, plant a rain garden or build an infiltration trench or </a:t>
            </a:r>
            <a:r>
              <a:rPr lang="en-US" sz="3200" dirty="0" err="1">
                <a:solidFill>
                  <a:prstClr val="black"/>
                </a:solidFill>
                <a:latin typeface="Gill Sans Nova"/>
              </a:rPr>
              <a:t>soakaway</a:t>
            </a:r>
            <a:r>
              <a:rPr lang="en-US" sz="3200" dirty="0">
                <a:solidFill>
                  <a:prstClr val="black"/>
                </a:solidFill>
                <a:latin typeface="Gill Sans Nova"/>
              </a:rPr>
              <a:t> pit.</a:t>
            </a:r>
            <a:r>
              <a:rPr kumimoji="0" lang="en-US" sz="3200" b="0" i="0" u="none" strike="noStrike" kern="1200" cap="none" spc="0" normalizeH="0" baseline="0" noProof="0" dirty="0">
                <a:ln>
                  <a:noFill/>
                </a:ln>
                <a:solidFill>
                  <a:prstClr val="black"/>
                </a:solidFill>
                <a:effectLst/>
                <a:uLnTx/>
                <a:uFillTx/>
                <a:latin typeface="Gill Sans Nova"/>
                <a:ea typeface="+mn-ea"/>
                <a:cs typeface="+mn-cs"/>
              </a:rPr>
              <a:t> </a:t>
            </a:r>
          </a:p>
        </p:txBody>
      </p:sp>
      <p:sp>
        <p:nvSpPr>
          <p:cNvPr id="17" name="Rectangle 16">
            <a:extLst>
              <a:ext uri="{FF2B5EF4-FFF2-40B4-BE49-F238E27FC236}">
                <a16:creationId xmlns:a16="http://schemas.microsoft.com/office/drawing/2014/main" xmlns="" id="{1C9E344D-6A06-42D1-A1D2-1F20FA3D7C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57371"/>
            <a:ext cx="12203209"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Rectangle 18">
            <a:extLst>
              <a:ext uri="{FF2B5EF4-FFF2-40B4-BE49-F238E27FC236}">
                <a16:creationId xmlns:a16="http://schemas.microsoft.com/office/drawing/2014/main" xmlns="" id="{9D8A7E53-55B4-4B5C-84D4-000658ACAA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298864" y="-43946"/>
            <a:ext cx="1594272" cy="12192000"/>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1" name="Rectangle 20">
            <a:extLst>
              <a:ext uri="{FF2B5EF4-FFF2-40B4-BE49-F238E27FC236}">
                <a16:creationId xmlns:a16="http://schemas.microsoft.com/office/drawing/2014/main" xmlns="" id="{F68AC937-B0BC-41FF-9425-DDC26F6CF2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58705" y="5254918"/>
            <a:ext cx="9944504" cy="1594271"/>
          </a:xfrm>
          <a:prstGeom prst="rect">
            <a:avLst/>
          </a:prstGeom>
          <a:gradFill>
            <a:gsLst>
              <a:gs pos="22000">
                <a:schemeClr val="accent2">
                  <a:alpha val="0"/>
                </a:schemeClr>
              </a:gs>
              <a:gs pos="99000">
                <a:schemeClr val="accent2">
                  <a:alpha val="68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3" name="Rectangle 22">
            <a:extLst>
              <a:ext uri="{FF2B5EF4-FFF2-40B4-BE49-F238E27FC236}">
                <a16:creationId xmlns:a16="http://schemas.microsoft.com/office/drawing/2014/main" xmlns="" id="{E63A7BB3-BC1C-4440-9C7A-C7EAE13780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021974" y="4348375"/>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5" name="Rectangle 24">
            <a:extLst>
              <a:ext uri="{FF2B5EF4-FFF2-40B4-BE49-F238E27FC236}">
                <a16:creationId xmlns:a16="http://schemas.microsoft.com/office/drawing/2014/main" xmlns="" id="{22801727-E9B7-47DE-9EF9-BEE34BED3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121914" y="5254622"/>
            <a:ext cx="10081294" cy="1139320"/>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xmlns="" id="{7862F807-6EF3-E066-09FF-CE2F5910F8F1}"/>
              </a:ext>
            </a:extLst>
          </p:cNvPr>
          <p:cNvSpPr>
            <a:spLocks noGrp="1"/>
          </p:cNvSpPr>
          <p:nvPr>
            <p:ph type="title"/>
          </p:nvPr>
        </p:nvSpPr>
        <p:spPr>
          <a:xfrm>
            <a:off x="832513" y="5604163"/>
            <a:ext cx="10403523" cy="789779"/>
          </a:xfrm>
        </p:spPr>
        <p:txBody>
          <a:bodyPr vert="horz" lIns="0" tIns="0" rIns="0" bIns="0" rtlCol="0" anchor="ctr">
            <a:normAutofit/>
          </a:bodyPr>
          <a:lstStyle/>
          <a:p>
            <a:r>
              <a:rPr lang="en-US" sz="3200">
                <a:solidFill>
                  <a:schemeClr val="bg1"/>
                </a:solidFill>
              </a:rPr>
              <a:t>Ways to keep rainwater on site</a:t>
            </a:r>
          </a:p>
        </p:txBody>
      </p:sp>
      <p:pic>
        <p:nvPicPr>
          <p:cNvPr id="3" name="Picture 2">
            <a:extLst>
              <a:ext uri="{FF2B5EF4-FFF2-40B4-BE49-F238E27FC236}">
                <a16:creationId xmlns:a16="http://schemas.microsoft.com/office/drawing/2014/main" xmlns="" id="{187BA1FE-E21C-ADCD-A6A7-5EBECF19DFD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65332" y="8811"/>
            <a:ext cx="3826668" cy="325289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A picture containing tree, outdoor, plant, flower&#10;&#10;Description automatically generated">
            <a:extLst>
              <a:ext uri="{FF2B5EF4-FFF2-40B4-BE49-F238E27FC236}">
                <a16:creationId xmlns:a16="http://schemas.microsoft.com/office/drawing/2014/main" xmlns="" id="{D52C8F89-AA7E-12D0-7FB6-1E4D2D521FE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43562" y="8810"/>
            <a:ext cx="2368607" cy="3243263"/>
          </a:xfrm>
          <a:prstGeom prst="rect">
            <a:avLst/>
          </a:prstGeom>
        </p:spPr>
      </p:pic>
      <p:pic>
        <p:nvPicPr>
          <p:cNvPr id="12" name="Picture 11" descr="A water fountain in a garden&#10;&#10;Description automatically generated with low confidence">
            <a:extLst>
              <a:ext uri="{FF2B5EF4-FFF2-40B4-BE49-F238E27FC236}">
                <a16:creationId xmlns:a16="http://schemas.microsoft.com/office/drawing/2014/main" xmlns="" id="{32508AD4-4D94-FF7A-0BB6-848A853BED25}"/>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398" r="3307"/>
          <a:stretch/>
        </p:blipFill>
        <p:spPr>
          <a:xfrm>
            <a:off x="3336131" y="428"/>
            <a:ext cx="2368607" cy="3251461"/>
          </a:xfrm>
          <a:prstGeom prst="rect">
            <a:avLst/>
          </a:prstGeom>
        </p:spPr>
      </p:pic>
      <p:pic>
        <p:nvPicPr>
          <p:cNvPr id="14" name="Picture 13" descr="A picture containing tree, outdoor, vessel, barrel&#10;&#10;Description automatically generated">
            <a:extLst>
              <a:ext uri="{FF2B5EF4-FFF2-40B4-BE49-F238E27FC236}">
                <a16:creationId xmlns:a16="http://schemas.microsoft.com/office/drawing/2014/main" xmlns="" id="{CB739ACB-D8BE-C0E7-B695-EE65106EB5C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209" y="-6064"/>
            <a:ext cx="3263614" cy="3263614"/>
          </a:xfrm>
          <a:prstGeom prst="rect">
            <a:avLst/>
          </a:prstGeom>
        </p:spPr>
      </p:pic>
    </p:spTree>
    <p:extLst>
      <p:ext uri="{BB962C8B-B14F-4D97-AF65-F5344CB8AC3E}">
        <p14:creationId xmlns:p14="http://schemas.microsoft.com/office/powerpoint/2010/main" xmlns="" val="1641799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A05791-90F4-797C-4D48-17AA5308C001}"/>
              </a:ext>
            </a:extLst>
          </p:cNvPr>
          <p:cNvSpPr>
            <a:spLocks noGrp="1"/>
          </p:cNvSpPr>
          <p:nvPr>
            <p:ph type="title"/>
          </p:nvPr>
        </p:nvSpPr>
        <p:spPr/>
        <p:txBody>
          <a:bodyPr/>
          <a:lstStyle/>
          <a:p>
            <a:r>
              <a:rPr lang="en-CA" dirty="0"/>
              <a:t>Groundcovers</a:t>
            </a:r>
          </a:p>
        </p:txBody>
      </p:sp>
      <p:sp>
        <p:nvSpPr>
          <p:cNvPr id="3" name="Content Placeholder 2">
            <a:extLst>
              <a:ext uri="{FF2B5EF4-FFF2-40B4-BE49-F238E27FC236}">
                <a16:creationId xmlns:a16="http://schemas.microsoft.com/office/drawing/2014/main" xmlns="" id="{CB3706F8-E36E-EC25-3F0D-C64B49D8EA50}"/>
              </a:ext>
            </a:extLst>
          </p:cNvPr>
          <p:cNvSpPr>
            <a:spLocks noGrp="1"/>
          </p:cNvSpPr>
          <p:nvPr>
            <p:ph idx="1"/>
          </p:nvPr>
        </p:nvSpPr>
        <p:spPr>
          <a:xfrm>
            <a:off x="1371600" y="2798064"/>
            <a:ext cx="10241280" cy="1866805"/>
          </a:xfrm>
        </p:spPr>
        <p:txBody>
          <a:bodyPr>
            <a:noAutofit/>
          </a:bodyPr>
          <a:lstStyle/>
          <a:p>
            <a:r>
              <a:rPr lang="en-CA" sz="2800" dirty="0"/>
              <a:t>Whether creeping plants or organic mulches like composted pine or leaf mulch, what covers your ground can help keep soils moist and cool. They can absorb runoff and keep water reserves available in soils during droughts. </a:t>
            </a:r>
          </a:p>
        </p:txBody>
      </p:sp>
    </p:spTree>
    <p:extLst>
      <p:ext uri="{BB962C8B-B14F-4D97-AF65-F5344CB8AC3E}">
        <p14:creationId xmlns:p14="http://schemas.microsoft.com/office/powerpoint/2010/main" xmlns="" val="608880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8764227C-EFAD-4F66-8E87-DF385F399B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4" name="TextBox 3">
            <a:extLst>
              <a:ext uri="{FF2B5EF4-FFF2-40B4-BE49-F238E27FC236}">
                <a16:creationId xmlns:a16="http://schemas.microsoft.com/office/drawing/2014/main" xmlns="" id="{32034BFA-C2E8-DBDC-3DB7-F8CB8A31E411}"/>
              </a:ext>
            </a:extLst>
          </p:cNvPr>
          <p:cNvSpPr txBox="1"/>
          <p:nvPr/>
        </p:nvSpPr>
        <p:spPr>
          <a:xfrm>
            <a:off x="136392" y="3429000"/>
            <a:ext cx="12055607" cy="1594273"/>
          </a:xfrm>
          <a:prstGeom prst="rect">
            <a:avLst/>
          </a:prstGeom>
        </p:spPr>
        <p:txBody>
          <a:bodyPr vert="horz" lIns="0" tIns="0" rIns="0" bIns="0" rtlCol="0">
            <a:norm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Gill Sans Nova"/>
              <a:ea typeface="+mn-ea"/>
              <a:cs typeface="+mn-cs"/>
            </a:endParaRPr>
          </a:p>
        </p:txBody>
      </p:sp>
      <p:sp>
        <p:nvSpPr>
          <p:cNvPr id="17" name="Rectangle 16">
            <a:extLst>
              <a:ext uri="{FF2B5EF4-FFF2-40B4-BE49-F238E27FC236}">
                <a16:creationId xmlns:a16="http://schemas.microsoft.com/office/drawing/2014/main" xmlns="" id="{1C9E344D-6A06-42D1-A1D2-1F20FA3D7C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57371"/>
            <a:ext cx="12203209"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Rectangle 18">
            <a:extLst>
              <a:ext uri="{FF2B5EF4-FFF2-40B4-BE49-F238E27FC236}">
                <a16:creationId xmlns:a16="http://schemas.microsoft.com/office/drawing/2014/main" xmlns="" id="{9D8A7E53-55B4-4B5C-84D4-000658ACAA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298864" y="-43946"/>
            <a:ext cx="1594272" cy="12192000"/>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1" name="Rectangle 20">
            <a:extLst>
              <a:ext uri="{FF2B5EF4-FFF2-40B4-BE49-F238E27FC236}">
                <a16:creationId xmlns:a16="http://schemas.microsoft.com/office/drawing/2014/main" xmlns="" id="{F68AC937-B0BC-41FF-9425-DDC26F6CF2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58705" y="5254918"/>
            <a:ext cx="9944504" cy="1594271"/>
          </a:xfrm>
          <a:prstGeom prst="rect">
            <a:avLst/>
          </a:prstGeom>
          <a:gradFill>
            <a:gsLst>
              <a:gs pos="22000">
                <a:schemeClr val="accent2">
                  <a:alpha val="0"/>
                </a:schemeClr>
              </a:gs>
              <a:gs pos="99000">
                <a:schemeClr val="accent2">
                  <a:alpha val="68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3" name="Rectangle 22">
            <a:extLst>
              <a:ext uri="{FF2B5EF4-FFF2-40B4-BE49-F238E27FC236}">
                <a16:creationId xmlns:a16="http://schemas.microsoft.com/office/drawing/2014/main" xmlns="" id="{E63A7BB3-BC1C-4440-9C7A-C7EAE13780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021974" y="4348375"/>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5" name="Rectangle 24">
            <a:extLst>
              <a:ext uri="{FF2B5EF4-FFF2-40B4-BE49-F238E27FC236}">
                <a16:creationId xmlns:a16="http://schemas.microsoft.com/office/drawing/2014/main" xmlns="" id="{22801727-E9B7-47DE-9EF9-BEE34BED3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121914" y="5254622"/>
            <a:ext cx="10081294" cy="1139320"/>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xmlns="" id="{7862F807-6EF3-E066-09FF-CE2F5910F8F1}"/>
              </a:ext>
            </a:extLst>
          </p:cNvPr>
          <p:cNvSpPr>
            <a:spLocks noGrp="1"/>
          </p:cNvSpPr>
          <p:nvPr>
            <p:ph type="title"/>
          </p:nvPr>
        </p:nvSpPr>
        <p:spPr>
          <a:xfrm>
            <a:off x="832513" y="5604163"/>
            <a:ext cx="10403523" cy="789779"/>
          </a:xfrm>
        </p:spPr>
        <p:txBody>
          <a:bodyPr vert="horz" lIns="0" tIns="0" rIns="0" bIns="0" rtlCol="0" anchor="ctr">
            <a:normAutofit/>
          </a:bodyPr>
          <a:lstStyle/>
          <a:p>
            <a:r>
              <a:rPr lang="en-US" sz="3200" dirty="0">
                <a:solidFill>
                  <a:schemeClr val="bg1"/>
                </a:solidFill>
              </a:rPr>
              <a:t>groundcovers</a:t>
            </a:r>
          </a:p>
        </p:txBody>
      </p:sp>
      <p:pic>
        <p:nvPicPr>
          <p:cNvPr id="6" name="Picture 5" descr="A picture containing plant, tree, garden, bushes&#10;&#10;Description automatically generated">
            <a:extLst>
              <a:ext uri="{FF2B5EF4-FFF2-40B4-BE49-F238E27FC236}">
                <a16:creationId xmlns:a16="http://schemas.microsoft.com/office/drawing/2014/main" xmlns="" id="{FF458FAA-0A68-080C-75FA-C39FA2A338B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8205" r="13753"/>
          <a:stretch/>
        </p:blipFill>
        <p:spPr>
          <a:xfrm rot="5400000">
            <a:off x="379667" y="1539199"/>
            <a:ext cx="2675824" cy="3457575"/>
          </a:xfrm>
          <a:prstGeom prst="rect">
            <a:avLst/>
          </a:prstGeom>
        </p:spPr>
      </p:pic>
      <p:pic>
        <p:nvPicPr>
          <p:cNvPr id="8" name="Picture 7" descr="A picture containing outdoor, plant, vegetable&#10;&#10;Description automatically generated">
            <a:extLst>
              <a:ext uri="{FF2B5EF4-FFF2-40B4-BE49-F238E27FC236}">
                <a16:creationId xmlns:a16="http://schemas.microsoft.com/office/drawing/2014/main" xmlns="" id="{49756B56-82B2-A64F-A407-5E0AF3F9F56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6757"/>
          <a:stretch/>
        </p:blipFill>
        <p:spPr>
          <a:xfrm rot="5400000">
            <a:off x="2656641" y="867610"/>
            <a:ext cx="4618912" cy="2883694"/>
          </a:xfrm>
          <a:prstGeom prst="rect">
            <a:avLst/>
          </a:prstGeom>
        </p:spPr>
      </p:pic>
      <p:pic>
        <p:nvPicPr>
          <p:cNvPr id="16" name="Picture 15" descr="A picture containing plant, outdoor, green, leaf&#10;&#10;Description automatically generated">
            <a:extLst>
              <a:ext uri="{FF2B5EF4-FFF2-40B4-BE49-F238E27FC236}">
                <a16:creationId xmlns:a16="http://schemas.microsoft.com/office/drawing/2014/main" xmlns="" id="{65E21100-4C37-8A7D-E6DC-56F79952B0D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80903" y="8809"/>
            <a:ext cx="5722306" cy="4610102"/>
          </a:xfrm>
          <a:prstGeom prst="rect">
            <a:avLst/>
          </a:prstGeom>
        </p:spPr>
      </p:pic>
      <p:sp>
        <p:nvSpPr>
          <p:cNvPr id="18" name="TextBox 17">
            <a:extLst>
              <a:ext uri="{FF2B5EF4-FFF2-40B4-BE49-F238E27FC236}">
                <a16:creationId xmlns:a16="http://schemas.microsoft.com/office/drawing/2014/main" xmlns="" id="{02E63518-84D2-30E0-28EB-20FE1FAFC91C}"/>
              </a:ext>
            </a:extLst>
          </p:cNvPr>
          <p:cNvSpPr txBox="1"/>
          <p:nvPr/>
        </p:nvSpPr>
        <p:spPr>
          <a:xfrm>
            <a:off x="-71438" y="4614708"/>
            <a:ext cx="7746929" cy="369332"/>
          </a:xfrm>
          <a:prstGeom prst="rect">
            <a:avLst/>
          </a:prstGeom>
          <a:noFill/>
        </p:spPr>
        <p:txBody>
          <a:bodyPr wrap="none" rtlCol="0">
            <a:spAutoFit/>
          </a:bodyPr>
          <a:lstStyle/>
          <a:p>
            <a:r>
              <a:rPr lang="en-CA" dirty="0"/>
              <a:t>Groundcover plants                           Composted pine mulch            Leaf Mulch</a:t>
            </a:r>
          </a:p>
        </p:txBody>
      </p:sp>
      <p:pic>
        <p:nvPicPr>
          <p:cNvPr id="26" name="Picture 25" descr="A picture containing grass, rock, garden, ground&#10;&#10;Description automatically generated">
            <a:extLst>
              <a:ext uri="{FF2B5EF4-FFF2-40B4-BE49-F238E27FC236}">
                <a16:creationId xmlns:a16="http://schemas.microsoft.com/office/drawing/2014/main" xmlns="" id="{79421242-3C4F-DF9E-0B32-2E0A1B595B1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23367"/>
            <a:ext cx="3446367" cy="1914207"/>
          </a:xfrm>
          <a:prstGeom prst="rect">
            <a:avLst/>
          </a:prstGeom>
        </p:spPr>
      </p:pic>
    </p:spTree>
    <p:extLst>
      <p:ext uri="{BB962C8B-B14F-4D97-AF65-F5344CB8AC3E}">
        <p14:creationId xmlns:p14="http://schemas.microsoft.com/office/powerpoint/2010/main" xmlns="" val="2097780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A05791-90F4-797C-4D48-17AA5308C001}"/>
              </a:ext>
            </a:extLst>
          </p:cNvPr>
          <p:cNvSpPr>
            <a:spLocks noGrp="1"/>
          </p:cNvSpPr>
          <p:nvPr>
            <p:ph type="title"/>
          </p:nvPr>
        </p:nvSpPr>
        <p:spPr/>
        <p:txBody>
          <a:bodyPr/>
          <a:lstStyle/>
          <a:p>
            <a:r>
              <a:rPr lang="en-CA" dirty="0"/>
              <a:t>Creating Shade</a:t>
            </a:r>
          </a:p>
        </p:txBody>
      </p:sp>
      <p:sp>
        <p:nvSpPr>
          <p:cNvPr id="3" name="Content Placeholder 2">
            <a:extLst>
              <a:ext uri="{FF2B5EF4-FFF2-40B4-BE49-F238E27FC236}">
                <a16:creationId xmlns:a16="http://schemas.microsoft.com/office/drawing/2014/main" xmlns="" id="{CB3706F8-E36E-EC25-3F0D-C64B49D8EA50}"/>
              </a:ext>
            </a:extLst>
          </p:cNvPr>
          <p:cNvSpPr>
            <a:spLocks noGrp="1"/>
          </p:cNvSpPr>
          <p:nvPr>
            <p:ph idx="1"/>
          </p:nvPr>
        </p:nvSpPr>
        <p:spPr>
          <a:xfrm>
            <a:off x="1371600" y="2798064"/>
            <a:ext cx="10241280" cy="1866805"/>
          </a:xfrm>
        </p:spPr>
        <p:txBody>
          <a:bodyPr>
            <a:noAutofit/>
          </a:bodyPr>
          <a:lstStyle/>
          <a:p>
            <a:r>
              <a:rPr lang="en-CA" sz="2800" dirty="0"/>
              <a:t>Finding shady places in the landscape is essential during hot months for people, pets and wildlife. </a:t>
            </a:r>
          </a:p>
          <a:p>
            <a:r>
              <a:rPr lang="en-CA" sz="2800" dirty="0"/>
              <a:t>Creating a shady spot can be an elaborate destination, or a simple canopy or umbrella.</a:t>
            </a:r>
          </a:p>
          <a:p>
            <a:endParaRPr lang="en-CA" sz="2800" dirty="0"/>
          </a:p>
        </p:txBody>
      </p:sp>
    </p:spTree>
    <p:extLst>
      <p:ext uri="{BB962C8B-B14F-4D97-AF65-F5344CB8AC3E}">
        <p14:creationId xmlns:p14="http://schemas.microsoft.com/office/powerpoint/2010/main" xmlns="" val="2423629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8764227C-EFAD-4F66-8E87-DF385F399B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4" name="TextBox 3">
            <a:extLst>
              <a:ext uri="{FF2B5EF4-FFF2-40B4-BE49-F238E27FC236}">
                <a16:creationId xmlns:a16="http://schemas.microsoft.com/office/drawing/2014/main" xmlns="" id="{32034BFA-C2E8-DBDC-3DB7-F8CB8A31E411}"/>
              </a:ext>
            </a:extLst>
          </p:cNvPr>
          <p:cNvSpPr txBox="1"/>
          <p:nvPr/>
        </p:nvSpPr>
        <p:spPr>
          <a:xfrm>
            <a:off x="350705" y="2919596"/>
            <a:ext cx="12055607" cy="1594273"/>
          </a:xfrm>
          <a:prstGeom prst="rect">
            <a:avLst/>
          </a:prstGeom>
        </p:spPr>
        <p:txBody>
          <a:bodyPr vert="horz" lIns="0" tIns="0" rIns="0" bIns="0" rtlCol="0">
            <a:norm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Gill Sans Nova"/>
              <a:ea typeface="+mn-ea"/>
              <a:cs typeface="+mn-cs"/>
            </a:endParaRPr>
          </a:p>
        </p:txBody>
      </p:sp>
      <p:sp>
        <p:nvSpPr>
          <p:cNvPr id="17" name="Rectangle 16">
            <a:extLst>
              <a:ext uri="{FF2B5EF4-FFF2-40B4-BE49-F238E27FC236}">
                <a16:creationId xmlns:a16="http://schemas.microsoft.com/office/drawing/2014/main" xmlns="" id="{1C9E344D-6A06-42D1-A1D2-1F20FA3D7C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57371"/>
            <a:ext cx="12203209"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Rectangle 18">
            <a:extLst>
              <a:ext uri="{FF2B5EF4-FFF2-40B4-BE49-F238E27FC236}">
                <a16:creationId xmlns:a16="http://schemas.microsoft.com/office/drawing/2014/main" xmlns="" id="{9D8A7E53-55B4-4B5C-84D4-000658ACAA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298864" y="-43946"/>
            <a:ext cx="1594272" cy="12192000"/>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1" name="Rectangle 20">
            <a:extLst>
              <a:ext uri="{FF2B5EF4-FFF2-40B4-BE49-F238E27FC236}">
                <a16:creationId xmlns:a16="http://schemas.microsoft.com/office/drawing/2014/main" xmlns="" id="{F68AC937-B0BC-41FF-9425-DDC26F6CF2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58705" y="5254918"/>
            <a:ext cx="9944504" cy="1594271"/>
          </a:xfrm>
          <a:prstGeom prst="rect">
            <a:avLst/>
          </a:prstGeom>
          <a:gradFill>
            <a:gsLst>
              <a:gs pos="22000">
                <a:schemeClr val="accent2">
                  <a:alpha val="0"/>
                </a:schemeClr>
              </a:gs>
              <a:gs pos="99000">
                <a:schemeClr val="accent2">
                  <a:alpha val="68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3" name="Rectangle 22">
            <a:extLst>
              <a:ext uri="{FF2B5EF4-FFF2-40B4-BE49-F238E27FC236}">
                <a16:creationId xmlns:a16="http://schemas.microsoft.com/office/drawing/2014/main" xmlns="" id="{E63A7BB3-BC1C-4440-9C7A-C7EAE13780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021974" y="4348375"/>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5" name="Rectangle 24">
            <a:extLst>
              <a:ext uri="{FF2B5EF4-FFF2-40B4-BE49-F238E27FC236}">
                <a16:creationId xmlns:a16="http://schemas.microsoft.com/office/drawing/2014/main" xmlns="" id="{22801727-E9B7-47DE-9EF9-BEE34BED3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121914" y="5254622"/>
            <a:ext cx="10081294" cy="1139320"/>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xmlns="" id="{7862F807-6EF3-E066-09FF-CE2F5910F8F1}"/>
              </a:ext>
            </a:extLst>
          </p:cNvPr>
          <p:cNvSpPr>
            <a:spLocks noGrp="1"/>
          </p:cNvSpPr>
          <p:nvPr>
            <p:ph type="title"/>
          </p:nvPr>
        </p:nvSpPr>
        <p:spPr>
          <a:xfrm>
            <a:off x="832513" y="5604163"/>
            <a:ext cx="10403523" cy="789779"/>
          </a:xfrm>
        </p:spPr>
        <p:txBody>
          <a:bodyPr vert="horz" lIns="0" tIns="0" rIns="0" bIns="0" rtlCol="0" anchor="ctr">
            <a:normAutofit/>
          </a:bodyPr>
          <a:lstStyle/>
          <a:p>
            <a:r>
              <a:rPr lang="en-US" sz="3200" dirty="0">
                <a:solidFill>
                  <a:schemeClr val="bg1"/>
                </a:solidFill>
              </a:rPr>
              <a:t>Creating shade</a:t>
            </a:r>
          </a:p>
        </p:txBody>
      </p:sp>
      <p:pic>
        <p:nvPicPr>
          <p:cNvPr id="5" name="Picture 4" descr="A picture containing outdoor, plant, step&#10;&#10;Description automatically generated">
            <a:extLst>
              <a:ext uri="{FF2B5EF4-FFF2-40B4-BE49-F238E27FC236}">
                <a16:creationId xmlns:a16="http://schemas.microsoft.com/office/drawing/2014/main" xmlns="" id="{52DBBB39-C1E6-4587-7E59-DC327568590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674532" y="674532"/>
            <a:ext cx="5023273" cy="3674210"/>
          </a:xfrm>
          <a:prstGeom prst="rect">
            <a:avLst/>
          </a:prstGeom>
        </p:spPr>
      </p:pic>
      <p:pic>
        <p:nvPicPr>
          <p:cNvPr id="13" name="Picture 12" descr="A tree with purple flowers&#10;&#10;Description automatically generated with low confidence">
            <a:extLst>
              <a:ext uri="{FF2B5EF4-FFF2-40B4-BE49-F238E27FC236}">
                <a16:creationId xmlns:a16="http://schemas.microsoft.com/office/drawing/2014/main" xmlns="" id="{DFA40FB5-F174-BA4D-BD36-A9A799AC719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66905" y="-14722"/>
            <a:ext cx="4036303" cy="5061525"/>
          </a:xfrm>
          <a:prstGeom prst="rect">
            <a:avLst/>
          </a:prstGeom>
        </p:spPr>
      </p:pic>
      <p:pic>
        <p:nvPicPr>
          <p:cNvPr id="18" name="Picture 17" descr="A picture containing tree, table, grass, chair&#10;&#10;Description automatically generated">
            <a:extLst>
              <a:ext uri="{FF2B5EF4-FFF2-40B4-BE49-F238E27FC236}">
                <a16:creationId xmlns:a16="http://schemas.microsoft.com/office/drawing/2014/main" xmlns="" id="{82DDFA0C-5019-D02C-99D4-7B3674A022EC}"/>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0093" b="10425"/>
          <a:stretch/>
        </p:blipFill>
        <p:spPr>
          <a:xfrm>
            <a:off x="3753309" y="1929139"/>
            <a:ext cx="4361991" cy="3086987"/>
          </a:xfrm>
          <a:prstGeom prst="rect">
            <a:avLst/>
          </a:prstGeom>
        </p:spPr>
      </p:pic>
      <p:pic>
        <p:nvPicPr>
          <p:cNvPr id="22" name="Picture 21" descr="A picture containing building, outdoor, way, sidewalk&#10;&#10;Description automatically generated">
            <a:extLst>
              <a:ext uri="{FF2B5EF4-FFF2-40B4-BE49-F238E27FC236}">
                <a16:creationId xmlns:a16="http://schemas.microsoft.com/office/drawing/2014/main" xmlns="" id="{797FE30C-8B05-23AC-3FEC-349C202E1A02}"/>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b="18229"/>
          <a:stretch/>
        </p:blipFill>
        <p:spPr>
          <a:xfrm>
            <a:off x="3753309" y="-4174"/>
            <a:ext cx="4361991" cy="1861842"/>
          </a:xfrm>
          <a:prstGeom prst="rect">
            <a:avLst/>
          </a:prstGeom>
        </p:spPr>
      </p:pic>
    </p:spTree>
    <p:extLst>
      <p:ext uri="{BB962C8B-B14F-4D97-AF65-F5344CB8AC3E}">
        <p14:creationId xmlns:p14="http://schemas.microsoft.com/office/powerpoint/2010/main" xmlns="" val="2623488338"/>
      </p:ext>
    </p:extLst>
  </p:cSld>
  <p:clrMapOvr>
    <a:masterClrMapping/>
  </p:clrMapOvr>
</p:sld>
</file>

<file path=ppt/theme/theme1.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368</TotalTime>
  <Words>319</Words>
  <Application>Microsoft Office PowerPoint</Application>
  <PresentationFormat>Custom</PresentationFormat>
  <Paragraphs>37</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GradientRiseVTI</vt:lpstr>
      <vt:lpstr>Home landscaping for climate resilience</vt:lpstr>
      <vt:lpstr>Slide 2</vt:lpstr>
      <vt:lpstr>Rainwater management</vt:lpstr>
      <vt:lpstr>Ways to keep rainwater on site</vt:lpstr>
      <vt:lpstr>Ways to keep rainwater on site</vt:lpstr>
      <vt:lpstr>Groundcovers</vt:lpstr>
      <vt:lpstr>groundcovers</vt:lpstr>
      <vt:lpstr>Creating Shade</vt:lpstr>
      <vt:lpstr>Creating shade</vt:lpstr>
      <vt:lpstr>Plantings</vt:lpstr>
      <vt:lpstr>plantings</vt:lpstr>
      <vt:lpstr>Plantings</vt:lpstr>
      <vt:lpstr>Slide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landscaping for climate resilience</dc:title>
  <dc:creator>Mary Stewart</dc:creator>
  <cp:lastModifiedBy>Joan Freeman</cp:lastModifiedBy>
  <cp:revision>5</cp:revision>
  <dcterms:created xsi:type="dcterms:W3CDTF">2022-11-16T16:06:47Z</dcterms:created>
  <dcterms:modified xsi:type="dcterms:W3CDTF">2022-11-19T22:36:21Z</dcterms:modified>
</cp:coreProperties>
</file>